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256" r:id="rId5"/>
    <p:sldId id="257" r:id="rId6"/>
    <p:sldId id="258" r:id="rId7"/>
    <p:sldId id="268" r:id="rId8"/>
    <p:sldId id="262" r:id="rId9"/>
    <p:sldId id="261" r:id="rId10"/>
    <p:sldId id="259" r:id="rId11"/>
    <p:sldId id="266" r:id="rId12"/>
    <p:sldId id="267" r:id="rId13"/>
    <p:sldId id="260" r:id="rId14"/>
    <p:sldId id="263" r:id="rId15"/>
    <p:sldId id="26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5373"/>
    <a:srgbClr val="99BFCE"/>
    <a:srgbClr val="274667"/>
    <a:srgbClr val="73A8BD"/>
    <a:srgbClr val="FFFFFF"/>
    <a:srgbClr val="274566"/>
    <a:srgbClr val="002051"/>
    <a:srgbClr val="222A35"/>
    <a:srgbClr val="6DA0B6"/>
    <a:srgbClr val="3248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A27A1E-A62F-4B57-973C-84214C5287A8}" v="4" dt="2023-11-07T15:33:45.8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8" d="100"/>
          <a:sy n="88" d="100"/>
        </p:scale>
        <p:origin x="348" y="1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jamin Hobgood" userId="a226b287-20ff-40b2-949b-ef7e88352a15" providerId="ADAL" clId="{07A27A1E-A62F-4B57-973C-84214C5287A8}"/>
    <pc:docChg chg="undo custSel addSld modSld">
      <pc:chgData name="Benjamin Hobgood" userId="a226b287-20ff-40b2-949b-ef7e88352a15" providerId="ADAL" clId="{07A27A1E-A62F-4B57-973C-84214C5287A8}" dt="2023-11-07T15:35:15.648" v="138" actId="14100"/>
      <pc:docMkLst>
        <pc:docMk/>
      </pc:docMkLst>
      <pc:sldChg chg="delSp modSp mod">
        <pc:chgData name="Benjamin Hobgood" userId="a226b287-20ff-40b2-949b-ef7e88352a15" providerId="ADAL" clId="{07A27A1E-A62F-4B57-973C-84214C5287A8}" dt="2023-11-07T15:30:42.391" v="22" actId="120"/>
        <pc:sldMkLst>
          <pc:docMk/>
          <pc:sldMk cId="2864576005" sldId="258"/>
        </pc:sldMkLst>
        <pc:spChg chg="del">
          <ac:chgData name="Benjamin Hobgood" userId="a226b287-20ff-40b2-949b-ef7e88352a15" providerId="ADAL" clId="{07A27A1E-A62F-4B57-973C-84214C5287A8}" dt="2023-11-07T15:29:31.894" v="10" actId="478"/>
          <ac:spMkLst>
            <pc:docMk/>
            <pc:sldMk cId="2864576005" sldId="258"/>
            <ac:spMk id="7" creationId="{77B6E519-E48D-94F8-B119-904FE00CBFB9}"/>
          </ac:spMkLst>
        </pc:spChg>
        <pc:spChg chg="mod">
          <ac:chgData name="Benjamin Hobgood" userId="a226b287-20ff-40b2-949b-ef7e88352a15" providerId="ADAL" clId="{07A27A1E-A62F-4B57-973C-84214C5287A8}" dt="2023-11-07T15:30:42.391" v="22" actId="120"/>
          <ac:spMkLst>
            <pc:docMk/>
            <pc:sldMk cId="2864576005" sldId="258"/>
            <ac:spMk id="8" creationId="{3058EE85-7ED0-AC32-E8A6-2C7DEDAC09C7}"/>
          </ac:spMkLst>
        </pc:spChg>
        <pc:spChg chg="mod">
          <ac:chgData name="Benjamin Hobgood" userId="a226b287-20ff-40b2-949b-ef7e88352a15" providerId="ADAL" clId="{07A27A1E-A62F-4B57-973C-84214C5287A8}" dt="2023-11-07T15:30:42.391" v="22" actId="120"/>
          <ac:spMkLst>
            <pc:docMk/>
            <pc:sldMk cId="2864576005" sldId="258"/>
            <ac:spMk id="9" creationId="{5F05A9AC-1714-E276-D1C6-4814F9E19B79}"/>
          </ac:spMkLst>
        </pc:spChg>
        <pc:spChg chg="mod">
          <ac:chgData name="Benjamin Hobgood" userId="a226b287-20ff-40b2-949b-ef7e88352a15" providerId="ADAL" clId="{07A27A1E-A62F-4B57-973C-84214C5287A8}" dt="2023-11-07T15:30:42.391" v="22" actId="120"/>
          <ac:spMkLst>
            <pc:docMk/>
            <pc:sldMk cId="2864576005" sldId="258"/>
            <ac:spMk id="10" creationId="{06E4F2C9-82E9-54DB-4FDA-472DBF22C831}"/>
          </ac:spMkLst>
        </pc:spChg>
        <pc:spChg chg="mod">
          <ac:chgData name="Benjamin Hobgood" userId="a226b287-20ff-40b2-949b-ef7e88352a15" providerId="ADAL" clId="{07A27A1E-A62F-4B57-973C-84214C5287A8}" dt="2023-11-07T15:30:42.391" v="22" actId="120"/>
          <ac:spMkLst>
            <pc:docMk/>
            <pc:sldMk cId="2864576005" sldId="258"/>
            <ac:spMk id="11" creationId="{6CFD46C5-FDA5-0FF7-3050-B9384D6A55D9}"/>
          </ac:spMkLst>
        </pc:spChg>
        <pc:spChg chg="mod">
          <ac:chgData name="Benjamin Hobgood" userId="a226b287-20ff-40b2-949b-ef7e88352a15" providerId="ADAL" clId="{07A27A1E-A62F-4B57-973C-84214C5287A8}" dt="2023-11-07T15:30:42.391" v="22" actId="120"/>
          <ac:spMkLst>
            <pc:docMk/>
            <pc:sldMk cId="2864576005" sldId="258"/>
            <ac:spMk id="12" creationId="{3789919D-C250-E02C-95E2-510210795C92}"/>
          </ac:spMkLst>
        </pc:spChg>
        <pc:spChg chg="mod">
          <ac:chgData name="Benjamin Hobgood" userId="a226b287-20ff-40b2-949b-ef7e88352a15" providerId="ADAL" clId="{07A27A1E-A62F-4B57-973C-84214C5287A8}" dt="2023-11-07T15:30:42.391" v="22" actId="120"/>
          <ac:spMkLst>
            <pc:docMk/>
            <pc:sldMk cId="2864576005" sldId="258"/>
            <ac:spMk id="13" creationId="{933C2DA3-86A9-AA46-F4A0-F48D5269AC61}"/>
          </ac:spMkLst>
        </pc:spChg>
        <pc:spChg chg="del">
          <ac:chgData name="Benjamin Hobgood" userId="a226b287-20ff-40b2-949b-ef7e88352a15" providerId="ADAL" clId="{07A27A1E-A62F-4B57-973C-84214C5287A8}" dt="2023-11-07T15:29:48.534" v="13" actId="478"/>
          <ac:spMkLst>
            <pc:docMk/>
            <pc:sldMk cId="2864576005" sldId="258"/>
            <ac:spMk id="14" creationId="{6F8C189E-3AFE-0855-7781-2818114B8157}"/>
          </ac:spMkLst>
        </pc:spChg>
        <pc:spChg chg="mod">
          <ac:chgData name="Benjamin Hobgood" userId="a226b287-20ff-40b2-949b-ef7e88352a15" providerId="ADAL" clId="{07A27A1E-A62F-4B57-973C-84214C5287A8}" dt="2023-11-07T15:30:28.406" v="20" actId="120"/>
          <ac:spMkLst>
            <pc:docMk/>
            <pc:sldMk cId="2864576005" sldId="258"/>
            <ac:spMk id="15" creationId="{5497315A-AFB9-9A7B-77F4-E9E1FFE6B965}"/>
          </ac:spMkLst>
        </pc:spChg>
        <pc:spChg chg="del">
          <ac:chgData name="Benjamin Hobgood" userId="a226b287-20ff-40b2-949b-ef7e88352a15" providerId="ADAL" clId="{07A27A1E-A62F-4B57-973C-84214C5287A8}" dt="2023-11-07T15:29:17.470" v="8" actId="478"/>
          <ac:spMkLst>
            <pc:docMk/>
            <pc:sldMk cId="2864576005" sldId="258"/>
            <ac:spMk id="16" creationId="{483E9697-7794-00F5-B736-2741E1152C74}"/>
          </ac:spMkLst>
        </pc:spChg>
        <pc:spChg chg="mod">
          <ac:chgData name="Benjamin Hobgood" userId="a226b287-20ff-40b2-949b-ef7e88352a15" providerId="ADAL" clId="{07A27A1E-A62F-4B57-973C-84214C5287A8}" dt="2023-11-07T15:30:28.406" v="20" actId="120"/>
          <ac:spMkLst>
            <pc:docMk/>
            <pc:sldMk cId="2864576005" sldId="258"/>
            <ac:spMk id="17" creationId="{C8132189-B280-3E80-AB33-D84A50D11AEC}"/>
          </ac:spMkLst>
        </pc:spChg>
        <pc:spChg chg="mod">
          <ac:chgData name="Benjamin Hobgood" userId="a226b287-20ff-40b2-949b-ef7e88352a15" providerId="ADAL" clId="{07A27A1E-A62F-4B57-973C-84214C5287A8}" dt="2023-11-07T15:29:46.263" v="12" actId="208"/>
          <ac:spMkLst>
            <pc:docMk/>
            <pc:sldMk cId="2864576005" sldId="258"/>
            <ac:spMk id="18" creationId="{323C2B07-5506-7B30-E33D-7019AA3DBE0C}"/>
          </ac:spMkLst>
        </pc:spChg>
        <pc:spChg chg="mod">
          <ac:chgData name="Benjamin Hobgood" userId="a226b287-20ff-40b2-949b-ef7e88352a15" providerId="ADAL" clId="{07A27A1E-A62F-4B57-973C-84214C5287A8}" dt="2023-11-07T15:30:28.406" v="20" actId="120"/>
          <ac:spMkLst>
            <pc:docMk/>
            <pc:sldMk cId="2864576005" sldId="258"/>
            <ac:spMk id="19" creationId="{1C4BA2E5-EB7F-1562-109D-2071B49C5004}"/>
          </ac:spMkLst>
        </pc:spChg>
        <pc:spChg chg="mod">
          <ac:chgData name="Benjamin Hobgood" userId="a226b287-20ff-40b2-949b-ef7e88352a15" providerId="ADAL" clId="{07A27A1E-A62F-4B57-973C-84214C5287A8}" dt="2023-11-07T15:29:50.022" v="14" actId="208"/>
          <ac:spMkLst>
            <pc:docMk/>
            <pc:sldMk cId="2864576005" sldId="258"/>
            <ac:spMk id="23" creationId="{C69F7974-5986-974C-F2A6-BE974FCC03AD}"/>
          </ac:spMkLst>
        </pc:spChg>
        <pc:spChg chg="mod">
          <ac:chgData name="Benjamin Hobgood" userId="a226b287-20ff-40b2-949b-ef7e88352a15" providerId="ADAL" clId="{07A27A1E-A62F-4B57-973C-84214C5287A8}" dt="2023-11-07T15:29:43.750" v="11" actId="208"/>
          <ac:spMkLst>
            <pc:docMk/>
            <pc:sldMk cId="2864576005" sldId="258"/>
            <ac:spMk id="25" creationId="{38DA0486-7E21-95D0-6628-3DD808BE3521}"/>
          </ac:spMkLst>
        </pc:spChg>
        <pc:spChg chg="mod">
          <ac:chgData name="Benjamin Hobgood" userId="a226b287-20ff-40b2-949b-ef7e88352a15" providerId="ADAL" clId="{07A27A1E-A62F-4B57-973C-84214C5287A8}" dt="2023-11-07T15:30:42.391" v="22" actId="120"/>
          <ac:spMkLst>
            <pc:docMk/>
            <pc:sldMk cId="2864576005" sldId="258"/>
            <ac:spMk id="28" creationId="{EFBE4EC0-F8B2-6BB8-FD00-4DA70BA614F8}"/>
          </ac:spMkLst>
        </pc:spChg>
        <pc:spChg chg="mod">
          <ac:chgData name="Benjamin Hobgood" userId="a226b287-20ff-40b2-949b-ef7e88352a15" providerId="ADAL" clId="{07A27A1E-A62F-4B57-973C-84214C5287A8}" dt="2023-11-07T15:30:42.391" v="22" actId="120"/>
          <ac:spMkLst>
            <pc:docMk/>
            <pc:sldMk cId="2864576005" sldId="258"/>
            <ac:spMk id="29" creationId="{61CA938E-8982-FE45-2167-36CCB12A7356}"/>
          </ac:spMkLst>
        </pc:spChg>
        <pc:spChg chg="mod">
          <ac:chgData name="Benjamin Hobgood" userId="a226b287-20ff-40b2-949b-ef7e88352a15" providerId="ADAL" clId="{07A27A1E-A62F-4B57-973C-84214C5287A8}" dt="2023-11-07T15:30:42.391" v="22" actId="120"/>
          <ac:spMkLst>
            <pc:docMk/>
            <pc:sldMk cId="2864576005" sldId="258"/>
            <ac:spMk id="30" creationId="{768CD442-2ACD-A6C2-5E55-AE91D203A53D}"/>
          </ac:spMkLst>
        </pc:spChg>
        <pc:spChg chg="mod">
          <ac:chgData name="Benjamin Hobgood" userId="a226b287-20ff-40b2-949b-ef7e88352a15" providerId="ADAL" clId="{07A27A1E-A62F-4B57-973C-84214C5287A8}" dt="2023-11-07T15:30:42.391" v="22" actId="120"/>
          <ac:spMkLst>
            <pc:docMk/>
            <pc:sldMk cId="2864576005" sldId="258"/>
            <ac:spMk id="31" creationId="{B57488A1-1DAD-1FC7-A529-5EAD37DD94DA}"/>
          </ac:spMkLst>
        </pc:spChg>
        <pc:spChg chg="mod">
          <ac:chgData name="Benjamin Hobgood" userId="a226b287-20ff-40b2-949b-ef7e88352a15" providerId="ADAL" clId="{07A27A1E-A62F-4B57-973C-84214C5287A8}" dt="2023-11-07T15:30:42.391" v="22" actId="120"/>
          <ac:spMkLst>
            <pc:docMk/>
            <pc:sldMk cId="2864576005" sldId="258"/>
            <ac:spMk id="32" creationId="{72D85C57-0924-9E7F-5D6B-56ED9DAD7746}"/>
          </ac:spMkLst>
        </pc:spChg>
        <pc:spChg chg="mod">
          <ac:chgData name="Benjamin Hobgood" userId="a226b287-20ff-40b2-949b-ef7e88352a15" providerId="ADAL" clId="{07A27A1E-A62F-4B57-973C-84214C5287A8}" dt="2023-11-07T15:30:42.391" v="22" actId="120"/>
          <ac:spMkLst>
            <pc:docMk/>
            <pc:sldMk cId="2864576005" sldId="258"/>
            <ac:spMk id="33" creationId="{4D57D05D-4B72-2E54-9526-E2EC61E563B1}"/>
          </ac:spMkLst>
        </pc:spChg>
        <pc:spChg chg="mod">
          <ac:chgData name="Benjamin Hobgood" userId="a226b287-20ff-40b2-949b-ef7e88352a15" providerId="ADAL" clId="{07A27A1E-A62F-4B57-973C-84214C5287A8}" dt="2023-11-07T15:30:42.391" v="22" actId="120"/>
          <ac:spMkLst>
            <pc:docMk/>
            <pc:sldMk cId="2864576005" sldId="258"/>
            <ac:spMk id="34" creationId="{F187C753-FD68-8B70-918A-CCCEAFEDCE40}"/>
          </ac:spMkLst>
        </pc:spChg>
        <pc:spChg chg="mod">
          <ac:chgData name="Benjamin Hobgood" userId="a226b287-20ff-40b2-949b-ef7e88352a15" providerId="ADAL" clId="{07A27A1E-A62F-4B57-973C-84214C5287A8}" dt="2023-11-07T15:30:42.391" v="22" actId="120"/>
          <ac:spMkLst>
            <pc:docMk/>
            <pc:sldMk cId="2864576005" sldId="258"/>
            <ac:spMk id="35" creationId="{20B74CC1-18A5-EA0F-93F5-2673E803F3C1}"/>
          </ac:spMkLst>
        </pc:spChg>
        <pc:spChg chg="mod">
          <ac:chgData name="Benjamin Hobgood" userId="a226b287-20ff-40b2-949b-ef7e88352a15" providerId="ADAL" clId="{07A27A1E-A62F-4B57-973C-84214C5287A8}" dt="2023-11-07T15:30:42.391" v="22" actId="120"/>
          <ac:spMkLst>
            <pc:docMk/>
            <pc:sldMk cId="2864576005" sldId="258"/>
            <ac:spMk id="36" creationId="{B8725177-2B55-5D07-8EF0-98791C62006A}"/>
          </ac:spMkLst>
        </pc:spChg>
        <pc:spChg chg="mod">
          <ac:chgData name="Benjamin Hobgood" userId="a226b287-20ff-40b2-949b-ef7e88352a15" providerId="ADAL" clId="{07A27A1E-A62F-4B57-973C-84214C5287A8}" dt="2023-11-07T15:30:42.391" v="22" actId="120"/>
          <ac:spMkLst>
            <pc:docMk/>
            <pc:sldMk cId="2864576005" sldId="258"/>
            <ac:spMk id="37" creationId="{8A19092E-9ED0-579C-9F3E-F1FAE10676E6}"/>
          </ac:spMkLst>
        </pc:spChg>
        <pc:spChg chg="mod">
          <ac:chgData name="Benjamin Hobgood" userId="a226b287-20ff-40b2-949b-ef7e88352a15" providerId="ADAL" clId="{07A27A1E-A62F-4B57-973C-84214C5287A8}" dt="2023-11-07T15:30:42.391" v="22" actId="120"/>
          <ac:spMkLst>
            <pc:docMk/>
            <pc:sldMk cId="2864576005" sldId="258"/>
            <ac:spMk id="38" creationId="{0695088B-738F-FF7E-3904-672AA14235BF}"/>
          </ac:spMkLst>
        </pc:spChg>
        <pc:spChg chg="mod">
          <ac:chgData name="Benjamin Hobgood" userId="a226b287-20ff-40b2-949b-ef7e88352a15" providerId="ADAL" clId="{07A27A1E-A62F-4B57-973C-84214C5287A8}" dt="2023-11-07T15:30:42.391" v="22" actId="120"/>
          <ac:spMkLst>
            <pc:docMk/>
            <pc:sldMk cId="2864576005" sldId="258"/>
            <ac:spMk id="39" creationId="{67DA5A0D-285C-7941-2C9A-08EC9FBBA08A}"/>
          </ac:spMkLst>
        </pc:spChg>
        <pc:spChg chg="mod">
          <ac:chgData name="Benjamin Hobgood" userId="a226b287-20ff-40b2-949b-ef7e88352a15" providerId="ADAL" clId="{07A27A1E-A62F-4B57-973C-84214C5287A8}" dt="2023-11-07T15:30:42.391" v="22" actId="120"/>
          <ac:spMkLst>
            <pc:docMk/>
            <pc:sldMk cId="2864576005" sldId="258"/>
            <ac:spMk id="40" creationId="{6B2D791C-F6CC-1FCD-19E1-BD680E608AFF}"/>
          </ac:spMkLst>
        </pc:spChg>
        <pc:spChg chg="mod">
          <ac:chgData name="Benjamin Hobgood" userId="a226b287-20ff-40b2-949b-ef7e88352a15" providerId="ADAL" clId="{07A27A1E-A62F-4B57-973C-84214C5287A8}" dt="2023-11-07T15:30:42.391" v="22" actId="120"/>
          <ac:spMkLst>
            <pc:docMk/>
            <pc:sldMk cId="2864576005" sldId="258"/>
            <ac:spMk id="41" creationId="{967F4D8B-7259-DB85-B6AA-4CFCB26E4396}"/>
          </ac:spMkLst>
        </pc:spChg>
        <pc:spChg chg="mod">
          <ac:chgData name="Benjamin Hobgood" userId="a226b287-20ff-40b2-949b-ef7e88352a15" providerId="ADAL" clId="{07A27A1E-A62F-4B57-973C-84214C5287A8}" dt="2023-11-07T15:30:42.391" v="22" actId="120"/>
          <ac:spMkLst>
            <pc:docMk/>
            <pc:sldMk cId="2864576005" sldId="258"/>
            <ac:spMk id="42" creationId="{994BAC32-8C15-5549-1CD5-C07243DB17AA}"/>
          </ac:spMkLst>
        </pc:spChg>
        <pc:spChg chg="mod">
          <ac:chgData name="Benjamin Hobgood" userId="a226b287-20ff-40b2-949b-ef7e88352a15" providerId="ADAL" clId="{07A27A1E-A62F-4B57-973C-84214C5287A8}" dt="2023-11-07T15:30:42.391" v="22" actId="120"/>
          <ac:spMkLst>
            <pc:docMk/>
            <pc:sldMk cId="2864576005" sldId="258"/>
            <ac:spMk id="43" creationId="{E7F8E04F-2377-3AF9-1AA9-0976406A9C8F}"/>
          </ac:spMkLst>
        </pc:spChg>
        <pc:spChg chg="mod">
          <ac:chgData name="Benjamin Hobgood" userId="a226b287-20ff-40b2-949b-ef7e88352a15" providerId="ADAL" clId="{07A27A1E-A62F-4B57-973C-84214C5287A8}" dt="2023-11-07T15:30:42.391" v="22" actId="120"/>
          <ac:spMkLst>
            <pc:docMk/>
            <pc:sldMk cId="2864576005" sldId="258"/>
            <ac:spMk id="44" creationId="{A37E5C3C-CB4A-ABCE-622B-78A9943BC9B8}"/>
          </ac:spMkLst>
        </pc:spChg>
        <pc:spChg chg="mod">
          <ac:chgData name="Benjamin Hobgood" userId="a226b287-20ff-40b2-949b-ef7e88352a15" providerId="ADAL" clId="{07A27A1E-A62F-4B57-973C-84214C5287A8}" dt="2023-11-07T15:30:42.391" v="22" actId="120"/>
          <ac:spMkLst>
            <pc:docMk/>
            <pc:sldMk cId="2864576005" sldId="258"/>
            <ac:spMk id="45" creationId="{AE4D097C-8A33-1492-90E5-8C632FF7E136}"/>
          </ac:spMkLst>
        </pc:spChg>
        <pc:spChg chg="mod">
          <ac:chgData name="Benjamin Hobgood" userId="a226b287-20ff-40b2-949b-ef7e88352a15" providerId="ADAL" clId="{07A27A1E-A62F-4B57-973C-84214C5287A8}" dt="2023-11-07T15:30:42.391" v="22" actId="120"/>
          <ac:spMkLst>
            <pc:docMk/>
            <pc:sldMk cId="2864576005" sldId="258"/>
            <ac:spMk id="46" creationId="{36D195CC-857F-A50A-FF03-52E3E33C9CC7}"/>
          </ac:spMkLst>
        </pc:spChg>
        <pc:spChg chg="mod">
          <ac:chgData name="Benjamin Hobgood" userId="a226b287-20ff-40b2-949b-ef7e88352a15" providerId="ADAL" clId="{07A27A1E-A62F-4B57-973C-84214C5287A8}" dt="2023-11-07T15:30:42.391" v="22" actId="120"/>
          <ac:spMkLst>
            <pc:docMk/>
            <pc:sldMk cId="2864576005" sldId="258"/>
            <ac:spMk id="47" creationId="{F505D725-4C39-02FD-DF87-8071114707B0}"/>
          </ac:spMkLst>
        </pc:spChg>
        <pc:spChg chg="mod">
          <ac:chgData name="Benjamin Hobgood" userId="a226b287-20ff-40b2-949b-ef7e88352a15" providerId="ADAL" clId="{07A27A1E-A62F-4B57-973C-84214C5287A8}" dt="2023-11-07T15:30:42.391" v="22" actId="120"/>
          <ac:spMkLst>
            <pc:docMk/>
            <pc:sldMk cId="2864576005" sldId="258"/>
            <ac:spMk id="48" creationId="{9A459DF2-82A5-EFAA-0A8C-ACA30F3E8690}"/>
          </ac:spMkLst>
        </pc:spChg>
        <pc:spChg chg="mod">
          <ac:chgData name="Benjamin Hobgood" userId="a226b287-20ff-40b2-949b-ef7e88352a15" providerId="ADAL" clId="{07A27A1E-A62F-4B57-973C-84214C5287A8}" dt="2023-11-07T15:30:42.391" v="22" actId="120"/>
          <ac:spMkLst>
            <pc:docMk/>
            <pc:sldMk cId="2864576005" sldId="258"/>
            <ac:spMk id="49" creationId="{5D5384D9-28DE-7FC3-9AA1-D15228B7894D}"/>
          </ac:spMkLst>
        </pc:spChg>
        <pc:spChg chg="mod">
          <ac:chgData name="Benjamin Hobgood" userId="a226b287-20ff-40b2-949b-ef7e88352a15" providerId="ADAL" clId="{07A27A1E-A62F-4B57-973C-84214C5287A8}" dt="2023-11-07T15:30:42.391" v="22" actId="120"/>
          <ac:spMkLst>
            <pc:docMk/>
            <pc:sldMk cId="2864576005" sldId="258"/>
            <ac:spMk id="50" creationId="{76E205E2-C40A-052E-D19B-98D70E0B28DA}"/>
          </ac:spMkLst>
        </pc:spChg>
        <pc:spChg chg="mod">
          <ac:chgData name="Benjamin Hobgood" userId="a226b287-20ff-40b2-949b-ef7e88352a15" providerId="ADAL" clId="{07A27A1E-A62F-4B57-973C-84214C5287A8}" dt="2023-11-07T15:30:42.391" v="22" actId="120"/>
          <ac:spMkLst>
            <pc:docMk/>
            <pc:sldMk cId="2864576005" sldId="258"/>
            <ac:spMk id="51" creationId="{20C654F1-4A5B-D9F6-9447-F05C0A38026C}"/>
          </ac:spMkLst>
        </pc:spChg>
        <pc:spChg chg="mod">
          <ac:chgData name="Benjamin Hobgood" userId="a226b287-20ff-40b2-949b-ef7e88352a15" providerId="ADAL" clId="{07A27A1E-A62F-4B57-973C-84214C5287A8}" dt="2023-11-07T15:30:42.391" v="22" actId="120"/>
          <ac:spMkLst>
            <pc:docMk/>
            <pc:sldMk cId="2864576005" sldId="258"/>
            <ac:spMk id="52" creationId="{51236F36-66DF-EADB-5094-6E760FEF2BED}"/>
          </ac:spMkLst>
        </pc:spChg>
        <pc:spChg chg="mod">
          <ac:chgData name="Benjamin Hobgood" userId="a226b287-20ff-40b2-949b-ef7e88352a15" providerId="ADAL" clId="{07A27A1E-A62F-4B57-973C-84214C5287A8}" dt="2023-11-07T15:30:42.391" v="22" actId="120"/>
          <ac:spMkLst>
            <pc:docMk/>
            <pc:sldMk cId="2864576005" sldId="258"/>
            <ac:spMk id="53" creationId="{C22D93D2-5A68-2591-063F-C3888961E757}"/>
          </ac:spMkLst>
        </pc:spChg>
        <pc:spChg chg="mod">
          <ac:chgData name="Benjamin Hobgood" userId="a226b287-20ff-40b2-949b-ef7e88352a15" providerId="ADAL" clId="{07A27A1E-A62F-4B57-973C-84214C5287A8}" dt="2023-11-07T15:30:42.391" v="22" actId="120"/>
          <ac:spMkLst>
            <pc:docMk/>
            <pc:sldMk cId="2864576005" sldId="258"/>
            <ac:spMk id="54" creationId="{DE536C44-AAC2-93CF-C010-E6CD2B1205D0}"/>
          </ac:spMkLst>
        </pc:spChg>
        <pc:spChg chg="mod">
          <ac:chgData name="Benjamin Hobgood" userId="a226b287-20ff-40b2-949b-ef7e88352a15" providerId="ADAL" clId="{07A27A1E-A62F-4B57-973C-84214C5287A8}" dt="2023-11-07T15:30:42.391" v="22" actId="120"/>
          <ac:spMkLst>
            <pc:docMk/>
            <pc:sldMk cId="2864576005" sldId="258"/>
            <ac:spMk id="55" creationId="{AD4951F5-D3F3-0D71-2126-07A611C0602A}"/>
          </ac:spMkLst>
        </pc:spChg>
        <pc:spChg chg="mod">
          <ac:chgData name="Benjamin Hobgood" userId="a226b287-20ff-40b2-949b-ef7e88352a15" providerId="ADAL" clId="{07A27A1E-A62F-4B57-973C-84214C5287A8}" dt="2023-11-07T15:30:42.391" v="22" actId="120"/>
          <ac:spMkLst>
            <pc:docMk/>
            <pc:sldMk cId="2864576005" sldId="258"/>
            <ac:spMk id="56" creationId="{B31BE94B-59D8-DF6A-F679-7250064D3025}"/>
          </ac:spMkLst>
        </pc:spChg>
        <pc:spChg chg="mod">
          <ac:chgData name="Benjamin Hobgood" userId="a226b287-20ff-40b2-949b-ef7e88352a15" providerId="ADAL" clId="{07A27A1E-A62F-4B57-973C-84214C5287A8}" dt="2023-11-07T15:30:42.391" v="22" actId="120"/>
          <ac:spMkLst>
            <pc:docMk/>
            <pc:sldMk cId="2864576005" sldId="258"/>
            <ac:spMk id="57" creationId="{8F92DD68-16EA-204D-BD8F-6ED52B6A8E8E}"/>
          </ac:spMkLst>
        </pc:spChg>
        <pc:spChg chg="del">
          <ac:chgData name="Benjamin Hobgood" userId="a226b287-20ff-40b2-949b-ef7e88352a15" providerId="ADAL" clId="{07A27A1E-A62F-4B57-973C-84214C5287A8}" dt="2023-11-07T15:30:02.038" v="17" actId="478"/>
          <ac:spMkLst>
            <pc:docMk/>
            <pc:sldMk cId="2864576005" sldId="258"/>
            <ac:spMk id="127" creationId="{F2775114-32CF-D699-31B9-8FDEDC17691F}"/>
          </ac:spMkLst>
        </pc:spChg>
        <pc:spChg chg="del">
          <ac:chgData name="Benjamin Hobgood" userId="a226b287-20ff-40b2-949b-ef7e88352a15" providerId="ADAL" clId="{07A27A1E-A62F-4B57-973C-84214C5287A8}" dt="2023-11-07T15:30:00.534" v="16" actId="478"/>
          <ac:spMkLst>
            <pc:docMk/>
            <pc:sldMk cId="2864576005" sldId="258"/>
            <ac:spMk id="128" creationId="{2B0E12E5-F1A1-3C65-BBF9-75397BDF4A25}"/>
          </ac:spMkLst>
        </pc:spChg>
        <pc:picChg chg="mod">
          <ac:chgData name="Benjamin Hobgood" userId="a226b287-20ff-40b2-949b-ef7e88352a15" providerId="ADAL" clId="{07A27A1E-A62F-4B57-973C-84214C5287A8}" dt="2023-11-07T15:29:50.022" v="14" actId="208"/>
          <ac:picMkLst>
            <pc:docMk/>
            <pc:sldMk cId="2864576005" sldId="258"/>
            <ac:picMk id="24" creationId="{6DBB8683-D796-7BDC-77CB-CBD9C2F4DA07}"/>
          </ac:picMkLst>
        </pc:picChg>
        <pc:picChg chg="del">
          <ac:chgData name="Benjamin Hobgood" userId="a226b287-20ff-40b2-949b-ef7e88352a15" providerId="ADAL" clId="{07A27A1E-A62F-4B57-973C-84214C5287A8}" dt="2023-11-07T15:29:57.506" v="15" actId="478"/>
          <ac:picMkLst>
            <pc:docMk/>
            <pc:sldMk cId="2864576005" sldId="258"/>
            <ac:picMk id="129" creationId="{8A4EF930-C346-E686-7059-0FB1DCFEF191}"/>
          </ac:picMkLst>
        </pc:picChg>
      </pc:sldChg>
      <pc:sldChg chg="modSp mod">
        <pc:chgData name="Benjamin Hobgood" userId="a226b287-20ff-40b2-949b-ef7e88352a15" providerId="ADAL" clId="{07A27A1E-A62F-4B57-973C-84214C5287A8}" dt="2023-11-07T15:27:46.965" v="4" actId="6549"/>
        <pc:sldMkLst>
          <pc:docMk/>
          <pc:sldMk cId="2539307054" sldId="259"/>
        </pc:sldMkLst>
        <pc:spChg chg="mod">
          <ac:chgData name="Benjamin Hobgood" userId="a226b287-20ff-40b2-949b-ef7e88352a15" providerId="ADAL" clId="{07A27A1E-A62F-4B57-973C-84214C5287A8}" dt="2023-11-07T15:27:46.965" v="4" actId="6549"/>
          <ac:spMkLst>
            <pc:docMk/>
            <pc:sldMk cId="2539307054" sldId="259"/>
            <ac:spMk id="17" creationId="{C9C02AB6-C365-FCC1-9DAC-584F0920DED8}"/>
          </ac:spMkLst>
        </pc:spChg>
      </pc:sldChg>
      <pc:sldChg chg="modSp mod">
        <pc:chgData name="Benjamin Hobgood" userId="a226b287-20ff-40b2-949b-ef7e88352a15" providerId="ADAL" clId="{07A27A1E-A62F-4B57-973C-84214C5287A8}" dt="2023-11-07T15:28:15.144" v="7" actId="6549"/>
        <pc:sldMkLst>
          <pc:docMk/>
          <pc:sldMk cId="2028803105" sldId="260"/>
        </pc:sldMkLst>
        <pc:spChg chg="mod">
          <ac:chgData name="Benjamin Hobgood" userId="a226b287-20ff-40b2-949b-ef7e88352a15" providerId="ADAL" clId="{07A27A1E-A62F-4B57-973C-84214C5287A8}" dt="2023-11-07T15:28:15.144" v="7" actId="6549"/>
          <ac:spMkLst>
            <pc:docMk/>
            <pc:sldMk cId="2028803105" sldId="260"/>
            <ac:spMk id="17" creationId="{C9C02AB6-C365-FCC1-9DAC-584F0920DED8}"/>
          </ac:spMkLst>
        </pc:spChg>
      </pc:sldChg>
      <pc:sldChg chg="modSp mod">
        <pc:chgData name="Benjamin Hobgood" userId="a226b287-20ff-40b2-949b-ef7e88352a15" providerId="ADAL" clId="{07A27A1E-A62F-4B57-973C-84214C5287A8}" dt="2023-11-07T15:31:47.815" v="78" actId="6549"/>
        <pc:sldMkLst>
          <pc:docMk/>
          <pc:sldMk cId="2279437017" sldId="261"/>
        </pc:sldMkLst>
        <pc:spChg chg="mod">
          <ac:chgData name="Benjamin Hobgood" userId="a226b287-20ff-40b2-949b-ef7e88352a15" providerId="ADAL" clId="{07A27A1E-A62F-4B57-973C-84214C5287A8}" dt="2023-11-07T15:26:58.893" v="3" actId="6549"/>
          <ac:spMkLst>
            <pc:docMk/>
            <pc:sldMk cId="2279437017" sldId="261"/>
            <ac:spMk id="17" creationId="{C9C02AB6-C365-FCC1-9DAC-584F0920DED8}"/>
          </ac:spMkLst>
        </pc:spChg>
        <pc:spChg chg="mod">
          <ac:chgData name="Benjamin Hobgood" userId="a226b287-20ff-40b2-949b-ef7e88352a15" providerId="ADAL" clId="{07A27A1E-A62F-4B57-973C-84214C5287A8}" dt="2023-11-07T15:31:47.815" v="78" actId="6549"/>
          <ac:spMkLst>
            <pc:docMk/>
            <pc:sldMk cId="2279437017" sldId="261"/>
            <ac:spMk id="40" creationId="{7C45DA13-A594-1AA6-F567-446469B04FB1}"/>
          </ac:spMkLst>
        </pc:spChg>
        <pc:spChg chg="mod">
          <ac:chgData name="Benjamin Hobgood" userId="a226b287-20ff-40b2-949b-ef7e88352a15" providerId="ADAL" clId="{07A27A1E-A62F-4B57-973C-84214C5287A8}" dt="2023-11-07T15:31:32.884" v="76" actId="20577"/>
          <ac:spMkLst>
            <pc:docMk/>
            <pc:sldMk cId="2279437017" sldId="261"/>
            <ac:spMk id="41" creationId="{ABCA76E6-E2A8-2DF8-7EDB-BD45F1CE2225}"/>
          </ac:spMkLst>
        </pc:spChg>
      </pc:sldChg>
      <pc:sldChg chg="modSp mod">
        <pc:chgData name="Benjamin Hobgood" userId="a226b287-20ff-40b2-949b-ef7e88352a15" providerId="ADAL" clId="{07A27A1E-A62F-4B57-973C-84214C5287A8}" dt="2023-11-07T15:31:03.340" v="23" actId="6549"/>
        <pc:sldMkLst>
          <pc:docMk/>
          <pc:sldMk cId="3925566357" sldId="262"/>
        </pc:sldMkLst>
        <pc:spChg chg="mod">
          <ac:chgData name="Benjamin Hobgood" userId="a226b287-20ff-40b2-949b-ef7e88352a15" providerId="ADAL" clId="{07A27A1E-A62F-4B57-973C-84214C5287A8}" dt="2023-11-07T15:26:54.902" v="2" actId="20577"/>
          <ac:spMkLst>
            <pc:docMk/>
            <pc:sldMk cId="3925566357" sldId="262"/>
            <ac:spMk id="17" creationId="{C9C02AB6-C365-FCC1-9DAC-584F0920DED8}"/>
          </ac:spMkLst>
        </pc:spChg>
        <pc:spChg chg="mod">
          <ac:chgData name="Benjamin Hobgood" userId="a226b287-20ff-40b2-949b-ef7e88352a15" providerId="ADAL" clId="{07A27A1E-A62F-4B57-973C-84214C5287A8}" dt="2023-11-07T15:31:03.340" v="23" actId="6549"/>
          <ac:spMkLst>
            <pc:docMk/>
            <pc:sldMk cId="3925566357" sldId="262"/>
            <ac:spMk id="41" creationId="{ABCA76E6-E2A8-2DF8-7EDB-BD45F1CE2225}"/>
          </ac:spMkLst>
        </pc:spChg>
      </pc:sldChg>
      <pc:sldChg chg="modSp mod">
        <pc:chgData name="Benjamin Hobgood" userId="a226b287-20ff-40b2-949b-ef7e88352a15" providerId="ADAL" clId="{07A27A1E-A62F-4B57-973C-84214C5287A8}" dt="2023-11-07T15:27:52.779" v="5" actId="6549"/>
        <pc:sldMkLst>
          <pc:docMk/>
          <pc:sldMk cId="22308371" sldId="266"/>
        </pc:sldMkLst>
        <pc:spChg chg="mod">
          <ac:chgData name="Benjamin Hobgood" userId="a226b287-20ff-40b2-949b-ef7e88352a15" providerId="ADAL" clId="{07A27A1E-A62F-4B57-973C-84214C5287A8}" dt="2023-11-07T15:27:52.779" v="5" actId="6549"/>
          <ac:spMkLst>
            <pc:docMk/>
            <pc:sldMk cId="22308371" sldId="266"/>
            <ac:spMk id="17" creationId="{C9C02AB6-C365-FCC1-9DAC-584F0920DED8}"/>
          </ac:spMkLst>
        </pc:spChg>
      </pc:sldChg>
      <pc:sldChg chg="modSp mod">
        <pc:chgData name="Benjamin Hobgood" userId="a226b287-20ff-40b2-949b-ef7e88352a15" providerId="ADAL" clId="{07A27A1E-A62F-4B57-973C-84214C5287A8}" dt="2023-11-07T15:28:05.882" v="6" actId="6549"/>
        <pc:sldMkLst>
          <pc:docMk/>
          <pc:sldMk cId="1518004180" sldId="267"/>
        </pc:sldMkLst>
        <pc:spChg chg="mod">
          <ac:chgData name="Benjamin Hobgood" userId="a226b287-20ff-40b2-949b-ef7e88352a15" providerId="ADAL" clId="{07A27A1E-A62F-4B57-973C-84214C5287A8}" dt="2023-11-07T15:28:05.882" v="6" actId="6549"/>
          <ac:spMkLst>
            <pc:docMk/>
            <pc:sldMk cId="1518004180" sldId="267"/>
            <ac:spMk id="17" creationId="{C9C02AB6-C365-FCC1-9DAC-584F0920DED8}"/>
          </ac:spMkLst>
        </pc:spChg>
      </pc:sldChg>
      <pc:sldChg chg="addSp delSp modSp new mod">
        <pc:chgData name="Benjamin Hobgood" userId="a226b287-20ff-40b2-949b-ef7e88352a15" providerId="ADAL" clId="{07A27A1E-A62F-4B57-973C-84214C5287A8}" dt="2023-11-07T15:35:15.648" v="138" actId="14100"/>
        <pc:sldMkLst>
          <pc:docMk/>
          <pc:sldMk cId="3815884293" sldId="268"/>
        </pc:sldMkLst>
        <pc:spChg chg="del">
          <ac:chgData name="Benjamin Hobgood" userId="a226b287-20ff-40b2-949b-ef7e88352a15" providerId="ADAL" clId="{07A27A1E-A62F-4B57-973C-84214C5287A8}" dt="2023-11-07T15:33:01.302" v="80" actId="478"/>
          <ac:spMkLst>
            <pc:docMk/>
            <pc:sldMk cId="3815884293" sldId="268"/>
            <ac:spMk id="2" creationId="{3900497D-0305-586B-F364-F1E34DCDB901}"/>
          </ac:spMkLst>
        </pc:spChg>
        <pc:spChg chg="del">
          <ac:chgData name="Benjamin Hobgood" userId="a226b287-20ff-40b2-949b-ef7e88352a15" providerId="ADAL" clId="{07A27A1E-A62F-4B57-973C-84214C5287A8}" dt="2023-11-07T15:33:01.302" v="80" actId="478"/>
          <ac:spMkLst>
            <pc:docMk/>
            <pc:sldMk cId="3815884293" sldId="268"/>
            <ac:spMk id="3" creationId="{0B2D05B7-DD8A-48D8-E559-4DE166202CAD}"/>
          </ac:spMkLst>
        </pc:spChg>
        <pc:spChg chg="add del mod">
          <ac:chgData name="Benjamin Hobgood" userId="a226b287-20ff-40b2-949b-ef7e88352a15" providerId="ADAL" clId="{07A27A1E-A62F-4B57-973C-84214C5287A8}" dt="2023-11-07T15:33:25.479" v="86"/>
          <ac:spMkLst>
            <pc:docMk/>
            <pc:sldMk cId="3815884293" sldId="268"/>
            <ac:spMk id="4" creationId="{39D8F1D0-CEBE-11A0-BFA5-9A84097F2863}"/>
          </ac:spMkLst>
        </pc:spChg>
        <pc:spChg chg="add del mod">
          <ac:chgData name="Benjamin Hobgood" userId="a226b287-20ff-40b2-949b-ef7e88352a15" providerId="ADAL" clId="{07A27A1E-A62F-4B57-973C-84214C5287A8}" dt="2023-11-07T15:33:25.479" v="86"/>
          <ac:spMkLst>
            <pc:docMk/>
            <pc:sldMk cId="3815884293" sldId="268"/>
            <ac:spMk id="5" creationId="{C1074979-1D79-8592-3925-0FF6B58897A3}"/>
          </ac:spMkLst>
        </pc:spChg>
        <pc:spChg chg="add del mod">
          <ac:chgData name="Benjamin Hobgood" userId="a226b287-20ff-40b2-949b-ef7e88352a15" providerId="ADAL" clId="{07A27A1E-A62F-4B57-973C-84214C5287A8}" dt="2023-11-07T15:33:25.479" v="86"/>
          <ac:spMkLst>
            <pc:docMk/>
            <pc:sldMk cId="3815884293" sldId="268"/>
            <ac:spMk id="6" creationId="{F318F39B-A71B-C3D5-4F6D-DC523F011979}"/>
          </ac:spMkLst>
        </pc:spChg>
        <pc:spChg chg="add del mod">
          <ac:chgData name="Benjamin Hobgood" userId="a226b287-20ff-40b2-949b-ef7e88352a15" providerId="ADAL" clId="{07A27A1E-A62F-4B57-973C-84214C5287A8}" dt="2023-11-07T15:33:25.479" v="86"/>
          <ac:spMkLst>
            <pc:docMk/>
            <pc:sldMk cId="3815884293" sldId="268"/>
            <ac:spMk id="7" creationId="{94CB1AA0-72EE-1780-66FB-1CB3308217A9}"/>
          </ac:spMkLst>
        </pc:spChg>
        <pc:spChg chg="add del mod">
          <ac:chgData name="Benjamin Hobgood" userId="a226b287-20ff-40b2-949b-ef7e88352a15" providerId="ADAL" clId="{07A27A1E-A62F-4B57-973C-84214C5287A8}" dt="2023-11-07T15:33:25.479" v="86"/>
          <ac:spMkLst>
            <pc:docMk/>
            <pc:sldMk cId="3815884293" sldId="268"/>
            <ac:spMk id="8" creationId="{849BB367-BF09-DB99-8D9E-8F1572FEFC1A}"/>
          </ac:spMkLst>
        </pc:spChg>
        <pc:spChg chg="add del mod">
          <ac:chgData name="Benjamin Hobgood" userId="a226b287-20ff-40b2-949b-ef7e88352a15" providerId="ADAL" clId="{07A27A1E-A62F-4B57-973C-84214C5287A8}" dt="2023-11-07T15:33:25.479" v="86"/>
          <ac:spMkLst>
            <pc:docMk/>
            <pc:sldMk cId="3815884293" sldId="268"/>
            <ac:spMk id="9" creationId="{21F589B8-F39A-E020-948A-357B45E4E843}"/>
          </ac:spMkLst>
        </pc:spChg>
        <pc:spChg chg="add del mod">
          <ac:chgData name="Benjamin Hobgood" userId="a226b287-20ff-40b2-949b-ef7e88352a15" providerId="ADAL" clId="{07A27A1E-A62F-4B57-973C-84214C5287A8}" dt="2023-11-07T15:33:25.479" v="86"/>
          <ac:spMkLst>
            <pc:docMk/>
            <pc:sldMk cId="3815884293" sldId="268"/>
            <ac:spMk id="10" creationId="{603778F6-4676-2F31-FB6D-30D4C3F092AE}"/>
          </ac:spMkLst>
        </pc:spChg>
        <pc:spChg chg="add del mod">
          <ac:chgData name="Benjamin Hobgood" userId="a226b287-20ff-40b2-949b-ef7e88352a15" providerId="ADAL" clId="{07A27A1E-A62F-4B57-973C-84214C5287A8}" dt="2023-11-07T15:33:25.479" v="86"/>
          <ac:spMkLst>
            <pc:docMk/>
            <pc:sldMk cId="3815884293" sldId="268"/>
            <ac:spMk id="11" creationId="{A84AC37A-57A3-99D8-2918-2AD48A6CCB32}"/>
          </ac:spMkLst>
        </pc:spChg>
        <pc:spChg chg="add del mod">
          <ac:chgData name="Benjamin Hobgood" userId="a226b287-20ff-40b2-949b-ef7e88352a15" providerId="ADAL" clId="{07A27A1E-A62F-4B57-973C-84214C5287A8}" dt="2023-11-07T15:33:25.479" v="86"/>
          <ac:spMkLst>
            <pc:docMk/>
            <pc:sldMk cId="3815884293" sldId="268"/>
            <ac:spMk id="12" creationId="{83063234-E94F-97B7-96F1-28BBC7F68946}"/>
          </ac:spMkLst>
        </pc:spChg>
        <pc:spChg chg="add del mod">
          <ac:chgData name="Benjamin Hobgood" userId="a226b287-20ff-40b2-949b-ef7e88352a15" providerId="ADAL" clId="{07A27A1E-A62F-4B57-973C-84214C5287A8}" dt="2023-11-07T15:33:25.479" v="86"/>
          <ac:spMkLst>
            <pc:docMk/>
            <pc:sldMk cId="3815884293" sldId="268"/>
            <ac:spMk id="13" creationId="{776AA833-A063-0679-ED00-3C22AF86608B}"/>
          </ac:spMkLst>
        </pc:spChg>
        <pc:spChg chg="add del mod">
          <ac:chgData name="Benjamin Hobgood" userId="a226b287-20ff-40b2-949b-ef7e88352a15" providerId="ADAL" clId="{07A27A1E-A62F-4B57-973C-84214C5287A8}" dt="2023-11-07T15:33:25.479" v="86"/>
          <ac:spMkLst>
            <pc:docMk/>
            <pc:sldMk cId="3815884293" sldId="268"/>
            <ac:spMk id="14" creationId="{0694082C-38B3-57D2-1322-C41574D5F190}"/>
          </ac:spMkLst>
        </pc:spChg>
        <pc:spChg chg="add del mod">
          <ac:chgData name="Benjamin Hobgood" userId="a226b287-20ff-40b2-949b-ef7e88352a15" providerId="ADAL" clId="{07A27A1E-A62F-4B57-973C-84214C5287A8}" dt="2023-11-07T15:33:25.479" v="86"/>
          <ac:spMkLst>
            <pc:docMk/>
            <pc:sldMk cId="3815884293" sldId="268"/>
            <ac:spMk id="15" creationId="{23EC2917-A4A6-02AC-25C0-128C5CE9C5A6}"/>
          </ac:spMkLst>
        </pc:spChg>
        <pc:spChg chg="add del mod">
          <ac:chgData name="Benjamin Hobgood" userId="a226b287-20ff-40b2-949b-ef7e88352a15" providerId="ADAL" clId="{07A27A1E-A62F-4B57-973C-84214C5287A8}" dt="2023-11-07T15:33:25.479" v="86"/>
          <ac:spMkLst>
            <pc:docMk/>
            <pc:sldMk cId="3815884293" sldId="268"/>
            <ac:spMk id="16" creationId="{40A2F234-E35F-17E1-6176-6C607209A00C}"/>
          </ac:spMkLst>
        </pc:spChg>
        <pc:spChg chg="add del mod">
          <ac:chgData name="Benjamin Hobgood" userId="a226b287-20ff-40b2-949b-ef7e88352a15" providerId="ADAL" clId="{07A27A1E-A62F-4B57-973C-84214C5287A8}" dt="2023-11-07T15:33:25.479" v="86"/>
          <ac:spMkLst>
            <pc:docMk/>
            <pc:sldMk cId="3815884293" sldId="268"/>
            <ac:spMk id="17" creationId="{A0A2609B-BC61-B32D-4472-2C568951931D}"/>
          </ac:spMkLst>
        </pc:spChg>
        <pc:spChg chg="add del mod">
          <ac:chgData name="Benjamin Hobgood" userId="a226b287-20ff-40b2-949b-ef7e88352a15" providerId="ADAL" clId="{07A27A1E-A62F-4B57-973C-84214C5287A8}" dt="2023-11-07T15:33:25.479" v="86"/>
          <ac:spMkLst>
            <pc:docMk/>
            <pc:sldMk cId="3815884293" sldId="268"/>
            <ac:spMk id="18" creationId="{4AF113AB-8D94-A6B0-99DD-70181ADC53CF}"/>
          </ac:spMkLst>
        </pc:spChg>
        <pc:spChg chg="add del mod">
          <ac:chgData name="Benjamin Hobgood" userId="a226b287-20ff-40b2-949b-ef7e88352a15" providerId="ADAL" clId="{07A27A1E-A62F-4B57-973C-84214C5287A8}" dt="2023-11-07T15:33:25.479" v="86"/>
          <ac:spMkLst>
            <pc:docMk/>
            <pc:sldMk cId="3815884293" sldId="268"/>
            <ac:spMk id="19" creationId="{73A4E78E-270B-C2FB-21A5-C50C2443FE87}"/>
          </ac:spMkLst>
        </pc:spChg>
        <pc:spChg chg="add del mod">
          <ac:chgData name="Benjamin Hobgood" userId="a226b287-20ff-40b2-949b-ef7e88352a15" providerId="ADAL" clId="{07A27A1E-A62F-4B57-973C-84214C5287A8}" dt="2023-11-07T15:33:25.479" v="86"/>
          <ac:spMkLst>
            <pc:docMk/>
            <pc:sldMk cId="3815884293" sldId="268"/>
            <ac:spMk id="20" creationId="{780FF7F4-984E-7187-9E7D-68DAEBE49802}"/>
          </ac:spMkLst>
        </pc:spChg>
        <pc:spChg chg="add del mod">
          <ac:chgData name="Benjamin Hobgood" userId="a226b287-20ff-40b2-949b-ef7e88352a15" providerId="ADAL" clId="{07A27A1E-A62F-4B57-973C-84214C5287A8}" dt="2023-11-07T15:33:25.479" v="86"/>
          <ac:spMkLst>
            <pc:docMk/>
            <pc:sldMk cId="3815884293" sldId="268"/>
            <ac:spMk id="21" creationId="{DBE5C333-481A-A489-B6C3-B90B2EFA73B3}"/>
          </ac:spMkLst>
        </pc:spChg>
        <pc:spChg chg="add del mod">
          <ac:chgData name="Benjamin Hobgood" userId="a226b287-20ff-40b2-949b-ef7e88352a15" providerId="ADAL" clId="{07A27A1E-A62F-4B57-973C-84214C5287A8}" dt="2023-11-07T15:33:25.479" v="86"/>
          <ac:spMkLst>
            <pc:docMk/>
            <pc:sldMk cId="3815884293" sldId="268"/>
            <ac:spMk id="22" creationId="{5ABDF562-1078-0994-9B3D-370F9EB89C95}"/>
          </ac:spMkLst>
        </pc:spChg>
        <pc:spChg chg="add del mod">
          <ac:chgData name="Benjamin Hobgood" userId="a226b287-20ff-40b2-949b-ef7e88352a15" providerId="ADAL" clId="{07A27A1E-A62F-4B57-973C-84214C5287A8}" dt="2023-11-07T15:33:25.479" v="86"/>
          <ac:spMkLst>
            <pc:docMk/>
            <pc:sldMk cId="3815884293" sldId="268"/>
            <ac:spMk id="23" creationId="{788DB63C-0615-E491-9601-315589BF3855}"/>
          </ac:spMkLst>
        </pc:spChg>
        <pc:spChg chg="add del mod">
          <ac:chgData name="Benjamin Hobgood" userId="a226b287-20ff-40b2-949b-ef7e88352a15" providerId="ADAL" clId="{07A27A1E-A62F-4B57-973C-84214C5287A8}" dt="2023-11-07T15:33:25.479" v="86"/>
          <ac:spMkLst>
            <pc:docMk/>
            <pc:sldMk cId="3815884293" sldId="268"/>
            <ac:spMk id="24" creationId="{F2936314-A137-D0ED-C682-9FB1907B52D1}"/>
          </ac:spMkLst>
        </pc:spChg>
        <pc:spChg chg="add del mod">
          <ac:chgData name="Benjamin Hobgood" userId="a226b287-20ff-40b2-949b-ef7e88352a15" providerId="ADAL" clId="{07A27A1E-A62F-4B57-973C-84214C5287A8}" dt="2023-11-07T15:33:25.479" v="86"/>
          <ac:spMkLst>
            <pc:docMk/>
            <pc:sldMk cId="3815884293" sldId="268"/>
            <ac:spMk id="25" creationId="{9331D437-6F91-875E-F8A8-4F088D066C24}"/>
          </ac:spMkLst>
        </pc:spChg>
        <pc:spChg chg="add del mod">
          <ac:chgData name="Benjamin Hobgood" userId="a226b287-20ff-40b2-949b-ef7e88352a15" providerId="ADAL" clId="{07A27A1E-A62F-4B57-973C-84214C5287A8}" dt="2023-11-07T15:33:25.479" v="86"/>
          <ac:spMkLst>
            <pc:docMk/>
            <pc:sldMk cId="3815884293" sldId="268"/>
            <ac:spMk id="26" creationId="{7AD0B348-53F1-26A7-563A-EAD194C535C9}"/>
          </ac:spMkLst>
        </pc:spChg>
        <pc:spChg chg="add del mod">
          <ac:chgData name="Benjamin Hobgood" userId="a226b287-20ff-40b2-949b-ef7e88352a15" providerId="ADAL" clId="{07A27A1E-A62F-4B57-973C-84214C5287A8}" dt="2023-11-07T15:33:25.479" v="86"/>
          <ac:spMkLst>
            <pc:docMk/>
            <pc:sldMk cId="3815884293" sldId="268"/>
            <ac:spMk id="27" creationId="{A426ADDA-DF22-3A2F-B3F4-61E768D60DA2}"/>
          </ac:spMkLst>
        </pc:spChg>
        <pc:spChg chg="add del mod">
          <ac:chgData name="Benjamin Hobgood" userId="a226b287-20ff-40b2-949b-ef7e88352a15" providerId="ADAL" clId="{07A27A1E-A62F-4B57-973C-84214C5287A8}" dt="2023-11-07T15:33:25.479" v="86"/>
          <ac:spMkLst>
            <pc:docMk/>
            <pc:sldMk cId="3815884293" sldId="268"/>
            <ac:spMk id="28" creationId="{E9644AF4-42D9-35D8-EA9D-4CF63F79969C}"/>
          </ac:spMkLst>
        </pc:spChg>
        <pc:spChg chg="add del mod">
          <ac:chgData name="Benjamin Hobgood" userId="a226b287-20ff-40b2-949b-ef7e88352a15" providerId="ADAL" clId="{07A27A1E-A62F-4B57-973C-84214C5287A8}" dt="2023-11-07T15:33:25.479" v="86"/>
          <ac:spMkLst>
            <pc:docMk/>
            <pc:sldMk cId="3815884293" sldId="268"/>
            <ac:spMk id="29" creationId="{5F297946-CF26-95D6-8F94-33727C60EED8}"/>
          </ac:spMkLst>
        </pc:spChg>
        <pc:spChg chg="add del mod">
          <ac:chgData name="Benjamin Hobgood" userId="a226b287-20ff-40b2-949b-ef7e88352a15" providerId="ADAL" clId="{07A27A1E-A62F-4B57-973C-84214C5287A8}" dt="2023-11-07T15:33:25.479" v="86"/>
          <ac:spMkLst>
            <pc:docMk/>
            <pc:sldMk cId="3815884293" sldId="268"/>
            <ac:spMk id="30" creationId="{55B41E3A-97B5-2F28-2AFD-E185E7C7AA74}"/>
          </ac:spMkLst>
        </pc:spChg>
        <pc:spChg chg="add mod">
          <ac:chgData name="Benjamin Hobgood" userId="a226b287-20ff-40b2-949b-ef7e88352a15" providerId="ADAL" clId="{07A27A1E-A62F-4B57-973C-84214C5287A8}" dt="2023-11-07T15:33:58.483" v="93" actId="1076"/>
          <ac:spMkLst>
            <pc:docMk/>
            <pc:sldMk cId="3815884293" sldId="268"/>
            <ac:spMk id="31" creationId="{196CEA79-38D1-73A9-2DDF-26F5F3309D13}"/>
          </ac:spMkLst>
        </pc:spChg>
        <pc:spChg chg="add mod">
          <ac:chgData name="Benjamin Hobgood" userId="a226b287-20ff-40b2-949b-ef7e88352a15" providerId="ADAL" clId="{07A27A1E-A62F-4B57-973C-84214C5287A8}" dt="2023-11-07T15:33:36.943" v="88" actId="1076"/>
          <ac:spMkLst>
            <pc:docMk/>
            <pc:sldMk cId="3815884293" sldId="268"/>
            <ac:spMk id="32" creationId="{AE7EFCD8-12BC-2E01-7148-AB9DD28D0EA9}"/>
          </ac:spMkLst>
        </pc:spChg>
        <pc:spChg chg="add mod">
          <ac:chgData name="Benjamin Hobgood" userId="a226b287-20ff-40b2-949b-ef7e88352a15" providerId="ADAL" clId="{07A27A1E-A62F-4B57-973C-84214C5287A8}" dt="2023-11-07T15:33:36.943" v="88" actId="1076"/>
          <ac:spMkLst>
            <pc:docMk/>
            <pc:sldMk cId="3815884293" sldId="268"/>
            <ac:spMk id="33" creationId="{53162312-2BA2-48D0-D1A3-E5BB53385D4F}"/>
          </ac:spMkLst>
        </pc:spChg>
        <pc:spChg chg="add mod">
          <ac:chgData name="Benjamin Hobgood" userId="a226b287-20ff-40b2-949b-ef7e88352a15" providerId="ADAL" clId="{07A27A1E-A62F-4B57-973C-84214C5287A8}" dt="2023-11-07T15:33:36.943" v="88" actId="1076"/>
          <ac:spMkLst>
            <pc:docMk/>
            <pc:sldMk cId="3815884293" sldId="268"/>
            <ac:spMk id="34" creationId="{92DA0F51-097F-1B48-3525-B6E88EA082E2}"/>
          </ac:spMkLst>
        </pc:spChg>
        <pc:spChg chg="add mod">
          <ac:chgData name="Benjamin Hobgood" userId="a226b287-20ff-40b2-949b-ef7e88352a15" providerId="ADAL" clId="{07A27A1E-A62F-4B57-973C-84214C5287A8}" dt="2023-11-07T15:33:36.943" v="88" actId="1076"/>
          <ac:spMkLst>
            <pc:docMk/>
            <pc:sldMk cId="3815884293" sldId="268"/>
            <ac:spMk id="35" creationId="{4B17A69F-87FE-F979-8FE2-5920B1BCB787}"/>
          </ac:spMkLst>
        </pc:spChg>
        <pc:spChg chg="add mod">
          <ac:chgData name="Benjamin Hobgood" userId="a226b287-20ff-40b2-949b-ef7e88352a15" providerId="ADAL" clId="{07A27A1E-A62F-4B57-973C-84214C5287A8}" dt="2023-11-07T15:33:36.943" v="88" actId="1076"/>
          <ac:spMkLst>
            <pc:docMk/>
            <pc:sldMk cId="3815884293" sldId="268"/>
            <ac:spMk id="36" creationId="{77133CA9-15F2-2FBE-06B1-CF031483A985}"/>
          </ac:spMkLst>
        </pc:spChg>
        <pc:spChg chg="add mod">
          <ac:chgData name="Benjamin Hobgood" userId="a226b287-20ff-40b2-949b-ef7e88352a15" providerId="ADAL" clId="{07A27A1E-A62F-4B57-973C-84214C5287A8}" dt="2023-11-07T15:33:36.943" v="88" actId="1076"/>
          <ac:spMkLst>
            <pc:docMk/>
            <pc:sldMk cId="3815884293" sldId="268"/>
            <ac:spMk id="37" creationId="{F1944AE2-67CB-628F-628F-AE19A5D5C038}"/>
          </ac:spMkLst>
        </pc:spChg>
        <pc:spChg chg="add mod">
          <ac:chgData name="Benjamin Hobgood" userId="a226b287-20ff-40b2-949b-ef7e88352a15" providerId="ADAL" clId="{07A27A1E-A62F-4B57-973C-84214C5287A8}" dt="2023-11-07T15:33:36.943" v="88" actId="1076"/>
          <ac:spMkLst>
            <pc:docMk/>
            <pc:sldMk cId="3815884293" sldId="268"/>
            <ac:spMk id="38" creationId="{39F50E5F-5A82-12EC-3993-572D59DC95CE}"/>
          </ac:spMkLst>
        </pc:spChg>
        <pc:spChg chg="add mod">
          <ac:chgData name="Benjamin Hobgood" userId="a226b287-20ff-40b2-949b-ef7e88352a15" providerId="ADAL" clId="{07A27A1E-A62F-4B57-973C-84214C5287A8}" dt="2023-11-07T15:33:36.943" v="88" actId="1076"/>
          <ac:spMkLst>
            <pc:docMk/>
            <pc:sldMk cId="3815884293" sldId="268"/>
            <ac:spMk id="39" creationId="{0F7886F8-CE0B-61D5-4DD0-C14EE4B5B026}"/>
          </ac:spMkLst>
        </pc:spChg>
        <pc:spChg chg="add mod">
          <ac:chgData name="Benjamin Hobgood" userId="a226b287-20ff-40b2-949b-ef7e88352a15" providerId="ADAL" clId="{07A27A1E-A62F-4B57-973C-84214C5287A8}" dt="2023-11-07T15:33:36.943" v="88" actId="1076"/>
          <ac:spMkLst>
            <pc:docMk/>
            <pc:sldMk cId="3815884293" sldId="268"/>
            <ac:spMk id="40" creationId="{915FFE3E-D934-0F14-58FE-C4FC9F21D5A4}"/>
          </ac:spMkLst>
        </pc:spChg>
        <pc:spChg chg="add mod">
          <ac:chgData name="Benjamin Hobgood" userId="a226b287-20ff-40b2-949b-ef7e88352a15" providerId="ADAL" clId="{07A27A1E-A62F-4B57-973C-84214C5287A8}" dt="2023-11-07T15:33:36.943" v="88" actId="1076"/>
          <ac:spMkLst>
            <pc:docMk/>
            <pc:sldMk cId="3815884293" sldId="268"/>
            <ac:spMk id="41" creationId="{66FCD42C-BC0E-ED60-6BDC-15DD7A0DD4EB}"/>
          </ac:spMkLst>
        </pc:spChg>
        <pc:spChg chg="add mod">
          <ac:chgData name="Benjamin Hobgood" userId="a226b287-20ff-40b2-949b-ef7e88352a15" providerId="ADAL" clId="{07A27A1E-A62F-4B57-973C-84214C5287A8}" dt="2023-11-07T15:33:36.943" v="88" actId="1076"/>
          <ac:spMkLst>
            <pc:docMk/>
            <pc:sldMk cId="3815884293" sldId="268"/>
            <ac:spMk id="42" creationId="{01F086EC-D5CD-4665-F8D4-2EFCE6DD7371}"/>
          </ac:spMkLst>
        </pc:spChg>
        <pc:spChg chg="add mod">
          <ac:chgData name="Benjamin Hobgood" userId="a226b287-20ff-40b2-949b-ef7e88352a15" providerId="ADAL" clId="{07A27A1E-A62F-4B57-973C-84214C5287A8}" dt="2023-11-07T15:33:36.943" v="88" actId="1076"/>
          <ac:spMkLst>
            <pc:docMk/>
            <pc:sldMk cId="3815884293" sldId="268"/>
            <ac:spMk id="43" creationId="{D11C9067-BFA4-32E5-9E16-AC960D042FCE}"/>
          </ac:spMkLst>
        </pc:spChg>
        <pc:spChg chg="add mod">
          <ac:chgData name="Benjamin Hobgood" userId="a226b287-20ff-40b2-949b-ef7e88352a15" providerId="ADAL" clId="{07A27A1E-A62F-4B57-973C-84214C5287A8}" dt="2023-11-07T15:33:36.943" v="88" actId="1076"/>
          <ac:spMkLst>
            <pc:docMk/>
            <pc:sldMk cId="3815884293" sldId="268"/>
            <ac:spMk id="44" creationId="{993DD2E9-16A0-37B0-E852-641464D8FD6C}"/>
          </ac:spMkLst>
        </pc:spChg>
        <pc:spChg chg="add mod">
          <ac:chgData name="Benjamin Hobgood" userId="a226b287-20ff-40b2-949b-ef7e88352a15" providerId="ADAL" clId="{07A27A1E-A62F-4B57-973C-84214C5287A8}" dt="2023-11-07T15:33:36.943" v="88" actId="1076"/>
          <ac:spMkLst>
            <pc:docMk/>
            <pc:sldMk cId="3815884293" sldId="268"/>
            <ac:spMk id="45" creationId="{9BB38A60-5939-0437-B66A-ACC5F863A63C}"/>
          </ac:spMkLst>
        </pc:spChg>
        <pc:spChg chg="add mod">
          <ac:chgData name="Benjamin Hobgood" userId="a226b287-20ff-40b2-949b-ef7e88352a15" providerId="ADAL" clId="{07A27A1E-A62F-4B57-973C-84214C5287A8}" dt="2023-11-07T15:33:36.943" v="88" actId="1076"/>
          <ac:spMkLst>
            <pc:docMk/>
            <pc:sldMk cId="3815884293" sldId="268"/>
            <ac:spMk id="46" creationId="{DECC91C4-9B95-267B-2817-BDF842C10B3E}"/>
          </ac:spMkLst>
        </pc:spChg>
        <pc:spChg chg="add mod">
          <ac:chgData name="Benjamin Hobgood" userId="a226b287-20ff-40b2-949b-ef7e88352a15" providerId="ADAL" clId="{07A27A1E-A62F-4B57-973C-84214C5287A8}" dt="2023-11-07T15:33:36.943" v="88" actId="1076"/>
          <ac:spMkLst>
            <pc:docMk/>
            <pc:sldMk cId="3815884293" sldId="268"/>
            <ac:spMk id="47" creationId="{BA16F06E-C02A-7A1C-0BE9-756D3E0E98B7}"/>
          </ac:spMkLst>
        </pc:spChg>
        <pc:spChg chg="add mod">
          <ac:chgData name="Benjamin Hobgood" userId="a226b287-20ff-40b2-949b-ef7e88352a15" providerId="ADAL" clId="{07A27A1E-A62F-4B57-973C-84214C5287A8}" dt="2023-11-07T15:33:36.943" v="88" actId="1076"/>
          <ac:spMkLst>
            <pc:docMk/>
            <pc:sldMk cId="3815884293" sldId="268"/>
            <ac:spMk id="48" creationId="{68845B94-C44D-944B-EC33-2ED101F9D7FB}"/>
          </ac:spMkLst>
        </pc:spChg>
        <pc:spChg chg="add mod">
          <ac:chgData name="Benjamin Hobgood" userId="a226b287-20ff-40b2-949b-ef7e88352a15" providerId="ADAL" clId="{07A27A1E-A62F-4B57-973C-84214C5287A8}" dt="2023-11-07T15:33:36.943" v="88" actId="1076"/>
          <ac:spMkLst>
            <pc:docMk/>
            <pc:sldMk cId="3815884293" sldId="268"/>
            <ac:spMk id="49" creationId="{699AE0FE-7D0A-6AA0-A032-366F3E28E580}"/>
          </ac:spMkLst>
        </pc:spChg>
        <pc:spChg chg="add mod">
          <ac:chgData name="Benjamin Hobgood" userId="a226b287-20ff-40b2-949b-ef7e88352a15" providerId="ADAL" clId="{07A27A1E-A62F-4B57-973C-84214C5287A8}" dt="2023-11-07T15:33:36.943" v="88" actId="1076"/>
          <ac:spMkLst>
            <pc:docMk/>
            <pc:sldMk cId="3815884293" sldId="268"/>
            <ac:spMk id="50" creationId="{85D16590-280B-C877-4DC2-D6D0E5D3E63A}"/>
          </ac:spMkLst>
        </pc:spChg>
        <pc:spChg chg="add mod">
          <ac:chgData name="Benjamin Hobgood" userId="a226b287-20ff-40b2-949b-ef7e88352a15" providerId="ADAL" clId="{07A27A1E-A62F-4B57-973C-84214C5287A8}" dt="2023-11-07T15:33:36.943" v="88" actId="1076"/>
          <ac:spMkLst>
            <pc:docMk/>
            <pc:sldMk cId="3815884293" sldId="268"/>
            <ac:spMk id="51" creationId="{DDD217CB-930F-67BE-AB57-A2EC69698176}"/>
          </ac:spMkLst>
        </pc:spChg>
        <pc:spChg chg="add mod">
          <ac:chgData name="Benjamin Hobgood" userId="a226b287-20ff-40b2-949b-ef7e88352a15" providerId="ADAL" clId="{07A27A1E-A62F-4B57-973C-84214C5287A8}" dt="2023-11-07T15:33:36.943" v="88" actId="1076"/>
          <ac:spMkLst>
            <pc:docMk/>
            <pc:sldMk cId="3815884293" sldId="268"/>
            <ac:spMk id="52" creationId="{6B2AAB3B-7712-B4EF-3F96-7D1E49787E89}"/>
          </ac:spMkLst>
        </pc:spChg>
        <pc:spChg chg="add mod">
          <ac:chgData name="Benjamin Hobgood" userId="a226b287-20ff-40b2-949b-ef7e88352a15" providerId="ADAL" clId="{07A27A1E-A62F-4B57-973C-84214C5287A8}" dt="2023-11-07T15:33:36.943" v="88" actId="1076"/>
          <ac:spMkLst>
            <pc:docMk/>
            <pc:sldMk cId="3815884293" sldId="268"/>
            <ac:spMk id="53" creationId="{9FC9DD98-CF31-33CC-E9C9-C021B81F051E}"/>
          </ac:spMkLst>
        </pc:spChg>
        <pc:spChg chg="add mod">
          <ac:chgData name="Benjamin Hobgood" userId="a226b287-20ff-40b2-949b-ef7e88352a15" providerId="ADAL" clId="{07A27A1E-A62F-4B57-973C-84214C5287A8}" dt="2023-11-07T15:33:36.943" v="88" actId="1076"/>
          <ac:spMkLst>
            <pc:docMk/>
            <pc:sldMk cId="3815884293" sldId="268"/>
            <ac:spMk id="54" creationId="{750B4771-FD95-2EED-BB97-B005ED288D48}"/>
          </ac:spMkLst>
        </pc:spChg>
        <pc:spChg chg="add del mod">
          <ac:chgData name="Benjamin Hobgood" userId="a226b287-20ff-40b2-949b-ef7e88352a15" providerId="ADAL" clId="{07A27A1E-A62F-4B57-973C-84214C5287A8}" dt="2023-11-07T15:33:40.134" v="89" actId="478"/>
          <ac:spMkLst>
            <pc:docMk/>
            <pc:sldMk cId="3815884293" sldId="268"/>
            <ac:spMk id="55" creationId="{40CEEF24-4C6B-407D-36C1-E4D91475F4C2}"/>
          </ac:spMkLst>
        </pc:spChg>
        <pc:spChg chg="add mod">
          <ac:chgData name="Benjamin Hobgood" userId="a226b287-20ff-40b2-949b-ef7e88352a15" providerId="ADAL" clId="{07A27A1E-A62F-4B57-973C-84214C5287A8}" dt="2023-11-07T15:33:36.943" v="88" actId="1076"/>
          <ac:spMkLst>
            <pc:docMk/>
            <pc:sldMk cId="3815884293" sldId="268"/>
            <ac:spMk id="56" creationId="{44B0548F-289C-4642-0A4D-235497A69550}"/>
          </ac:spMkLst>
        </pc:spChg>
        <pc:spChg chg="add mod">
          <ac:chgData name="Benjamin Hobgood" userId="a226b287-20ff-40b2-949b-ef7e88352a15" providerId="ADAL" clId="{07A27A1E-A62F-4B57-973C-84214C5287A8}" dt="2023-11-07T15:35:15.648" v="138" actId="14100"/>
          <ac:spMkLst>
            <pc:docMk/>
            <pc:sldMk cId="3815884293" sldId="268"/>
            <ac:spMk id="57" creationId="{7482898F-8C35-97F8-18E4-84B454CDF4FD}"/>
          </ac:spMkLst>
        </pc:spChg>
        <pc:picChg chg="add mod">
          <ac:chgData name="Benjamin Hobgood" userId="a226b287-20ff-40b2-949b-ef7e88352a15" providerId="ADAL" clId="{07A27A1E-A62F-4B57-973C-84214C5287A8}" dt="2023-11-07T15:33:45.837" v="90"/>
          <ac:picMkLst>
            <pc:docMk/>
            <pc:sldMk cId="3815884293" sldId="268"/>
            <ac:picMk id="58" creationId="{F7032B78-5718-AC46-666A-4D645651035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80A93B-8E6F-49CF-9BB7-B7C9ADE873C8}" type="datetimeFigureOut">
              <a:t>11/7/2023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8868F8-B751-40B2-ACB4-6C622519E9C8}" type="slidenum">
              <a:t>‹#›</a:t>
            </a:fld>
            <a:endParaRPr lang="en-US"/>
          </a:p>
        </p:txBody>
      </p:sp>
    </p:spTree>
    <p:extLst>
      <p:ext uri="{BB962C8B-B14F-4D97-AF65-F5344CB8AC3E}">
        <p14:creationId xmlns:p14="http://schemas.microsoft.com/office/powerpoint/2010/main" val="921496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85E4A-8E4C-1CFA-985B-C2F4AC2CC31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4505B85-EE09-7E6D-C443-4F782B9777E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CA537B8-C8EC-4B18-9599-070D32E691CA}"/>
              </a:ext>
            </a:extLst>
          </p:cNvPr>
          <p:cNvSpPr>
            <a:spLocks noGrp="1"/>
          </p:cNvSpPr>
          <p:nvPr>
            <p:ph type="dt" sz="half" idx="10"/>
          </p:nvPr>
        </p:nvSpPr>
        <p:spPr>
          <a:xfrm>
            <a:off x="838200" y="6356350"/>
            <a:ext cx="2743200" cy="365125"/>
          </a:xfrm>
          <a:prstGeom prst="rect">
            <a:avLst/>
          </a:prstGeom>
        </p:spPr>
        <p:txBody>
          <a:bodyPr/>
          <a:lstStyle/>
          <a:p>
            <a:fld id="{C54BC934-43CB-4768-9BCB-D86137585BC8}" type="datetimeFigureOut">
              <a:rPr lang="en-US" smtClean="0"/>
              <a:t>11/7/2023</a:t>
            </a:fld>
            <a:endParaRPr lang="en-US"/>
          </a:p>
        </p:txBody>
      </p:sp>
      <p:sp>
        <p:nvSpPr>
          <p:cNvPr id="5" name="Footer Placeholder 4">
            <a:extLst>
              <a:ext uri="{FF2B5EF4-FFF2-40B4-BE49-F238E27FC236}">
                <a16:creationId xmlns:a16="http://schemas.microsoft.com/office/drawing/2014/main" id="{E63DABF9-7C81-2F05-1794-02B4FE7548C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A6DA128-974A-436E-6A27-9FC7A06AB23F}"/>
              </a:ext>
            </a:extLst>
          </p:cNvPr>
          <p:cNvSpPr>
            <a:spLocks noGrp="1"/>
          </p:cNvSpPr>
          <p:nvPr>
            <p:ph type="sldNum" sz="quarter" idx="12"/>
          </p:nvPr>
        </p:nvSpPr>
        <p:spPr>
          <a:xfrm>
            <a:off x="8610600" y="6356350"/>
            <a:ext cx="2743200" cy="365125"/>
          </a:xfrm>
          <a:prstGeom prst="rect">
            <a:avLst/>
          </a:prstGeom>
        </p:spPr>
        <p:txBody>
          <a:bodyPr/>
          <a:lstStyle/>
          <a:p>
            <a:fld id="{145ADCC1-2293-4A69-B992-1F069967B3B5}" type="slidenum">
              <a:rPr lang="en-US" smtClean="0"/>
              <a:t>‹#›</a:t>
            </a:fld>
            <a:endParaRPr lang="en-US"/>
          </a:p>
        </p:txBody>
      </p:sp>
    </p:spTree>
    <p:extLst>
      <p:ext uri="{BB962C8B-B14F-4D97-AF65-F5344CB8AC3E}">
        <p14:creationId xmlns:p14="http://schemas.microsoft.com/office/powerpoint/2010/main" val="3438263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AA46D-9D8A-512B-4A42-58447ADA462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A54595F-020B-1FBF-F9BA-C1AD0D63E5A6}"/>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CA5671-38D2-4173-6F0D-37BD78793D52}"/>
              </a:ext>
            </a:extLst>
          </p:cNvPr>
          <p:cNvSpPr>
            <a:spLocks noGrp="1"/>
          </p:cNvSpPr>
          <p:nvPr>
            <p:ph type="dt" sz="half" idx="10"/>
          </p:nvPr>
        </p:nvSpPr>
        <p:spPr>
          <a:xfrm>
            <a:off x="838200" y="6356350"/>
            <a:ext cx="2743200" cy="365125"/>
          </a:xfrm>
          <a:prstGeom prst="rect">
            <a:avLst/>
          </a:prstGeom>
        </p:spPr>
        <p:txBody>
          <a:bodyPr/>
          <a:lstStyle/>
          <a:p>
            <a:fld id="{C54BC934-43CB-4768-9BCB-D86137585BC8}" type="datetimeFigureOut">
              <a:rPr lang="en-US" smtClean="0"/>
              <a:t>11/7/2023</a:t>
            </a:fld>
            <a:endParaRPr lang="en-US"/>
          </a:p>
        </p:txBody>
      </p:sp>
      <p:sp>
        <p:nvSpPr>
          <p:cNvPr id="5" name="Footer Placeholder 4">
            <a:extLst>
              <a:ext uri="{FF2B5EF4-FFF2-40B4-BE49-F238E27FC236}">
                <a16:creationId xmlns:a16="http://schemas.microsoft.com/office/drawing/2014/main" id="{FA86E40F-8E5D-8155-B7EE-FABF5D8ADA1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EC8B583-9FF2-379F-73B1-0C57270BC618}"/>
              </a:ext>
            </a:extLst>
          </p:cNvPr>
          <p:cNvSpPr>
            <a:spLocks noGrp="1"/>
          </p:cNvSpPr>
          <p:nvPr>
            <p:ph type="sldNum" sz="quarter" idx="12"/>
          </p:nvPr>
        </p:nvSpPr>
        <p:spPr>
          <a:xfrm>
            <a:off x="8610600" y="6356350"/>
            <a:ext cx="2743200" cy="365125"/>
          </a:xfrm>
          <a:prstGeom prst="rect">
            <a:avLst/>
          </a:prstGeom>
        </p:spPr>
        <p:txBody>
          <a:bodyPr/>
          <a:lstStyle/>
          <a:p>
            <a:fld id="{145ADCC1-2293-4A69-B992-1F069967B3B5}" type="slidenum">
              <a:rPr lang="en-US" smtClean="0"/>
              <a:t>‹#›</a:t>
            </a:fld>
            <a:endParaRPr lang="en-US"/>
          </a:p>
        </p:txBody>
      </p:sp>
    </p:spTree>
    <p:extLst>
      <p:ext uri="{BB962C8B-B14F-4D97-AF65-F5344CB8AC3E}">
        <p14:creationId xmlns:p14="http://schemas.microsoft.com/office/powerpoint/2010/main" val="3142726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182E1F-C9D4-F73D-8B72-4C10E1CDB97E}"/>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BC4029-67E2-4279-3B2E-54B778368952}"/>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A255EB-8FCB-FE8E-6553-E8AF1E162FA8}"/>
              </a:ext>
            </a:extLst>
          </p:cNvPr>
          <p:cNvSpPr>
            <a:spLocks noGrp="1"/>
          </p:cNvSpPr>
          <p:nvPr>
            <p:ph type="dt" sz="half" idx="10"/>
          </p:nvPr>
        </p:nvSpPr>
        <p:spPr>
          <a:xfrm>
            <a:off x="838200" y="6356350"/>
            <a:ext cx="2743200" cy="365125"/>
          </a:xfrm>
          <a:prstGeom prst="rect">
            <a:avLst/>
          </a:prstGeom>
        </p:spPr>
        <p:txBody>
          <a:bodyPr/>
          <a:lstStyle/>
          <a:p>
            <a:fld id="{C54BC934-43CB-4768-9BCB-D86137585BC8}" type="datetimeFigureOut">
              <a:rPr lang="en-US" smtClean="0"/>
              <a:t>11/7/2023</a:t>
            </a:fld>
            <a:endParaRPr lang="en-US"/>
          </a:p>
        </p:txBody>
      </p:sp>
      <p:sp>
        <p:nvSpPr>
          <p:cNvPr id="5" name="Footer Placeholder 4">
            <a:extLst>
              <a:ext uri="{FF2B5EF4-FFF2-40B4-BE49-F238E27FC236}">
                <a16:creationId xmlns:a16="http://schemas.microsoft.com/office/drawing/2014/main" id="{C815D512-A2BA-C1F8-FE16-CE14AD16973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F491478-38C3-435E-8D8E-EAEC508DF812}"/>
              </a:ext>
            </a:extLst>
          </p:cNvPr>
          <p:cNvSpPr>
            <a:spLocks noGrp="1"/>
          </p:cNvSpPr>
          <p:nvPr>
            <p:ph type="sldNum" sz="quarter" idx="12"/>
          </p:nvPr>
        </p:nvSpPr>
        <p:spPr>
          <a:xfrm>
            <a:off x="8610600" y="6356350"/>
            <a:ext cx="2743200" cy="365125"/>
          </a:xfrm>
          <a:prstGeom prst="rect">
            <a:avLst/>
          </a:prstGeom>
        </p:spPr>
        <p:txBody>
          <a:bodyPr/>
          <a:lstStyle/>
          <a:p>
            <a:fld id="{145ADCC1-2293-4A69-B992-1F069967B3B5}" type="slidenum">
              <a:rPr lang="en-US" smtClean="0"/>
              <a:t>‹#›</a:t>
            </a:fld>
            <a:endParaRPr lang="en-US"/>
          </a:p>
        </p:txBody>
      </p:sp>
    </p:spTree>
    <p:extLst>
      <p:ext uri="{BB962C8B-B14F-4D97-AF65-F5344CB8AC3E}">
        <p14:creationId xmlns:p14="http://schemas.microsoft.com/office/powerpoint/2010/main" val="3808939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5317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C7F14-ACDD-2F4F-9252-B1EB68D7FB3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BCCB40E-575F-E4F8-BA76-F85A893A94D3}"/>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B5E406-0E10-F23D-7AC3-F79AEF1F6C60}"/>
              </a:ext>
            </a:extLst>
          </p:cNvPr>
          <p:cNvSpPr>
            <a:spLocks noGrp="1"/>
          </p:cNvSpPr>
          <p:nvPr>
            <p:ph type="dt" sz="half" idx="10"/>
          </p:nvPr>
        </p:nvSpPr>
        <p:spPr>
          <a:xfrm>
            <a:off x="838200" y="6356350"/>
            <a:ext cx="2743200" cy="365125"/>
          </a:xfrm>
          <a:prstGeom prst="rect">
            <a:avLst/>
          </a:prstGeom>
        </p:spPr>
        <p:txBody>
          <a:bodyPr/>
          <a:lstStyle/>
          <a:p>
            <a:fld id="{C54BC934-43CB-4768-9BCB-D86137585BC8}" type="datetimeFigureOut">
              <a:rPr lang="en-US" smtClean="0"/>
              <a:t>11/7/2023</a:t>
            </a:fld>
            <a:endParaRPr lang="en-US"/>
          </a:p>
        </p:txBody>
      </p:sp>
      <p:sp>
        <p:nvSpPr>
          <p:cNvPr id="5" name="Footer Placeholder 4">
            <a:extLst>
              <a:ext uri="{FF2B5EF4-FFF2-40B4-BE49-F238E27FC236}">
                <a16:creationId xmlns:a16="http://schemas.microsoft.com/office/drawing/2014/main" id="{C7EF212C-8B54-E1A3-3E16-EDCA5EEF2D7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3E72848-EF56-472A-0E75-657CFA8FC2AB}"/>
              </a:ext>
            </a:extLst>
          </p:cNvPr>
          <p:cNvSpPr>
            <a:spLocks noGrp="1"/>
          </p:cNvSpPr>
          <p:nvPr>
            <p:ph type="sldNum" sz="quarter" idx="12"/>
          </p:nvPr>
        </p:nvSpPr>
        <p:spPr>
          <a:xfrm>
            <a:off x="8610600" y="6356350"/>
            <a:ext cx="2743200" cy="365125"/>
          </a:xfrm>
          <a:prstGeom prst="rect">
            <a:avLst/>
          </a:prstGeom>
        </p:spPr>
        <p:txBody>
          <a:bodyPr/>
          <a:lstStyle/>
          <a:p>
            <a:fld id="{145ADCC1-2293-4A69-B992-1F069967B3B5}" type="slidenum">
              <a:rPr lang="en-US" smtClean="0"/>
              <a:t>‹#›</a:t>
            </a:fld>
            <a:endParaRPr lang="en-US"/>
          </a:p>
        </p:txBody>
      </p:sp>
    </p:spTree>
    <p:extLst>
      <p:ext uri="{BB962C8B-B14F-4D97-AF65-F5344CB8AC3E}">
        <p14:creationId xmlns:p14="http://schemas.microsoft.com/office/powerpoint/2010/main" val="1429872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7661F-5CFB-6113-4E84-D567CE8D3940}"/>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0A2AC41-2F63-9C4A-67F1-643051E4F62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F20ED9-C6A0-F6D9-4260-AEBE0A305B71}"/>
              </a:ext>
            </a:extLst>
          </p:cNvPr>
          <p:cNvSpPr>
            <a:spLocks noGrp="1"/>
          </p:cNvSpPr>
          <p:nvPr>
            <p:ph type="dt" sz="half" idx="10"/>
          </p:nvPr>
        </p:nvSpPr>
        <p:spPr>
          <a:xfrm>
            <a:off x="838200" y="6356350"/>
            <a:ext cx="2743200" cy="365125"/>
          </a:xfrm>
          <a:prstGeom prst="rect">
            <a:avLst/>
          </a:prstGeom>
        </p:spPr>
        <p:txBody>
          <a:bodyPr/>
          <a:lstStyle/>
          <a:p>
            <a:fld id="{C54BC934-43CB-4768-9BCB-D86137585BC8}" type="datetimeFigureOut">
              <a:rPr lang="en-US" smtClean="0"/>
              <a:t>11/7/2023</a:t>
            </a:fld>
            <a:endParaRPr lang="en-US"/>
          </a:p>
        </p:txBody>
      </p:sp>
      <p:sp>
        <p:nvSpPr>
          <p:cNvPr id="5" name="Footer Placeholder 4">
            <a:extLst>
              <a:ext uri="{FF2B5EF4-FFF2-40B4-BE49-F238E27FC236}">
                <a16:creationId xmlns:a16="http://schemas.microsoft.com/office/drawing/2014/main" id="{92A86676-39FB-FF3E-2172-CE73F410AC9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6E208D5-05DD-B561-2F5A-5C30AE3F9652}"/>
              </a:ext>
            </a:extLst>
          </p:cNvPr>
          <p:cNvSpPr>
            <a:spLocks noGrp="1"/>
          </p:cNvSpPr>
          <p:nvPr>
            <p:ph type="sldNum" sz="quarter" idx="12"/>
          </p:nvPr>
        </p:nvSpPr>
        <p:spPr>
          <a:xfrm>
            <a:off x="8610600" y="6356350"/>
            <a:ext cx="2743200" cy="365125"/>
          </a:xfrm>
          <a:prstGeom prst="rect">
            <a:avLst/>
          </a:prstGeom>
        </p:spPr>
        <p:txBody>
          <a:bodyPr/>
          <a:lstStyle/>
          <a:p>
            <a:fld id="{145ADCC1-2293-4A69-B992-1F069967B3B5}" type="slidenum">
              <a:rPr lang="en-US" smtClean="0"/>
              <a:t>‹#›</a:t>
            </a:fld>
            <a:endParaRPr lang="en-US"/>
          </a:p>
        </p:txBody>
      </p:sp>
    </p:spTree>
    <p:extLst>
      <p:ext uri="{BB962C8B-B14F-4D97-AF65-F5344CB8AC3E}">
        <p14:creationId xmlns:p14="http://schemas.microsoft.com/office/powerpoint/2010/main" val="2740440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43BB1-D0A4-FBEA-F90B-99EF6D538CD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D509686-A9A9-491B-567B-17C962CF1269}"/>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1FAC855-5479-F1D4-B375-C535BC0EE709}"/>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39E8F58-1507-7686-F4D4-5922F3D423BF}"/>
              </a:ext>
            </a:extLst>
          </p:cNvPr>
          <p:cNvSpPr>
            <a:spLocks noGrp="1"/>
          </p:cNvSpPr>
          <p:nvPr>
            <p:ph type="dt" sz="half" idx="10"/>
          </p:nvPr>
        </p:nvSpPr>
        <p:spPr>
          <a:xfrm>
            <a:off x="838200" y="6356350"/>
            <a:ext cx="2743200" cy="365125"/>
          </a:xfrm>
          <a:prstGeom prst="rect">
            <a:avLst/>
          </a:prstGeom>
        </p:spPr>
        <p:txBody>
          <a:bodyPr/>
          <a:lstStyle/>
          <a:p>
            <a:fld id="{C54BC934-43CB-4768-9BCB-D86137585BC8}" type="datetimeFigureOut">
              <a:rPr lang="en-US" smtClean="0"/>
              <a:t>11/7/2023</a:t>
            </a:fld>
            <a:endParaRPr lang="en-US"/>
          </a:p>
        </p:txBody>
      </p:sp>
      <p:sp>
        <p:nvSpPr>
          <p:cNvPr id="6" name="Footer Placeholder 5">
            <a:extLst>
              <a:ext uri="{FF2B5EF4-FFF2-40B4-BE49-F238E27FC236}">
                <a16:creationId xmlns:a16="http://schemas.microsoft.com/office/drawing/2014/main" id="{290790F0-8570-D540-59B8-061E4B35C79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9A4965A-5AD9-83B9-4BFF-D346EA57168F}"/>
              </a:ext>
            </a:extLst>
          </p:cNvPr>
          <p:cNvSpPr>
            <a:spLocks noGrp="1"/>
          </p:cNvSpPr>
          <p:nvPr>
            <p:ph type="sldNum" sz="quarter" idx="12"/>
          </p:nvPr>
        </p:nvSpPr>
        <p:spPr>
          <a:xfrm>
            <a:off x="8610600" y="6356350"/>
            <a:ext cx="2743200" cy="365125"/>
          </a:xfrm>
          <a:prstGeom prst="rect">
            <a:avLst/>
          </a:prstGeom>
        </p:spPr>
        <p:txBody>
          <a:bodyPr/>
          <a:lstStyle/>
          <a:p>
            <a:fld id="{145ADCC1-2293-4A69-B992-1F069967B3B5}" type="slidenum">
              <a:rPr lang="en-US" smtClean="0"/>
              <a:t>‹#›</a:t>
            </a:fld>
            <a:endParaRPr lang="en-US"/>
          </a:p>
        </p:txBody>
      </p:sp>
    </p:spTree>
    <p:extLst>
      <p:ext uri="{BB962C8B-B14F-4D97-AF65-F5344CB8AC3E}">
        <p14:creationId xmlns:p14="http://schemas.microsoft.com/office/powerpoint/2010/main" val="2769135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64505-6F18-F3E2-AD5B-DC77F10B6ECB}"/>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D5DE445-D2FB-ED80-98FB-AF400A07D869}"/>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995137A-81F2-AB72-EA74-A5FF26AD1AAC}"/>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705673-163E-C4CA-20C0-7F161CEADE2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3788C09-D75B-9B9A-5419-33B10E3001E0}"/>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D3A1C2A-3AEA-9664-F24E-F1090BC025D5}"/>
              </a:ext>
            </a:extLst>
          </p:cNvPr>
          <p:cNvSpPr>
            <a:spLocks noGrp="1"/>
          </p:cNvSpPr>
          <p:nvPr>
            <p:ph type="dt" sz="half" idx="10"/>
          </p:nvPr>
        </p:nvSpPr>
        <p:spPr>
          <a:xfrm>
            <a:off x="838200" y="6356350"/>
            <a:ext cx="2743200" cy="365125"/>
          </a:xfrm>
          <a:prstGeom prst="rect">
            <a:avLst/>
          </a:prstGeom>
        </p:spPr>
        <p:txBody>
          <a:bodyPr/>
          <a:lstStyle/>
          <a:p>
            <a:fld id="{C54BC934-43CB-4768-9BCB-D86137585BC8}" type="datetimeFigureOut">
              <a:rPr lang="en-US" smtClean="0"/>
              <a:t>11/7/2023</a:t>
            </a:fld>
            <a:endParaRPr lang="en-US"/>
          </a:p>
        </p:txBody>
      </p:sp>
      <p:sp>
        <p:nvSpPr>
          <p:cNvPr id="8" name="Footer Placeholder 7">
            <a:extLst>
              <a:ext uri="{FF2B5EF4-FFF2-40B4-BE49-F238E27FC236}">
                <a16:creationId xmlns:a16="http://schemas.microsoft.com/office/drawing/2014/main" id="{4E2981A1-934B-0981-310D-F05F028FCD2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AC8FF6DB-C317-F3BE-6C1D-6E2D848135A6}"/>
              </a:ext>
            </a:extLst>
          </p:cNvPr>
          <p:cNvSpPr>
            <a:spLocks noGrp="1"/>
          </p:cNvSpPr>
          <p:nvPr>
            <p:ph type="sldNum" sz="quarter" idx="12"/>
          </p:nvPr>
        </p:nvSpPr>
        <p:spPr>
          <a:xfrm>
            <a:off x="8610600" y="6356350"/>
            <a:ext cx="2743200" cy="365125"/>
          </a:xfrm>
          <a:prstGeom prst="rect">
            <a:avLst/>
          </a:prstGeom>
        </p:spPr>
        <p:txBody>
          <a:bodyPr/>
          <a:lstStyle/>
          <a:p>
            <a:fld id="{145ADCC1-2293-4A69-B992-1F069967B3B5}" type="slidenum">
              <a:rPr lang="en-US" smtClean="0"/>
              <a:t>‹#›</a:t>
            </a:fld>
            <a:endParaRPr lang="en-US"/>
          </a:p>
        </p:txBody>
      </p:sp>
    </p:spTree>
    <p:extLst>
      <p:ext uri="{BB962C8B-B14F-4D97-AF65-F5344CB8AC3E}">
        <p14:creationId xmlns:p14="http://schemas.microsoft.com/office/powerpoint/2010/main" val="2007924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0E0A8-85A4-CC41-F812-BD9446597E3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4F9E005B-624C-7E46-33B5-B37701D50B7D}"/>
              </a:ext>
            </a:extLst>
          </p:cNvPr>
          <p:cNvSpPr>
            <a:spLocks noGrp="1"/>
          </p:cNvSpPr>
          <p:nvPr>
            <p:ph type="dt" sz="half" idx="10"/>
          </p:nvPr>
        </p:nvSpPr>
        <p:spPr>
          <a:xfrm>
            <a:off x="838200" y="6356350"/>
            <a:ext cx="2743200" cy="365125"/>
          </a:xfrm>
          <a:prstGeom prst="rect">
            <a:avLst/>
          </a:prstGeom>
        </p:spPr>
        <p:txBody>
          <a:bodyPr/>
          <a:lstStyle/>
          <a:p>
            <a:fld id="{C54BC934-43CB-4768-9BCB-D86137585BC8}" type="datetimeFigureOut">
              <a:rPr lang="en-US" smtClean="0"/>
              <a:t>11/7/2023</a:t>
            </a:fld>
            <a:endParaRPr lang="en-US"/>
          </a:p>
        </p:txBody>
      </p:sp>
      <p:sp>
        <p:nvSpPr>
          <p:cNvPr id="4" name="Footer Placeholder 3">
            <a:extLst>
              <a:ext uri="{FF2B5EF4-FFF2-40B4-BE49-F238E27FC236}">
                <a16:creationId xmlns:a16="http://schemas.microsoft.com/office/drawing/2014/main" id="{B535CD2E-A5FA-4036-89C8-70A4D28EC9C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15ED4D5D-B7FF-B616-98CE-BD0968FDAA1F}"/>
              </a:ext>
            </a:extLst>
          </p:cNvPr>
          <p:cNvSpPr>
            <a:spLocks noGrp="1"/>
          </p:cNvSpPr>
          <p:nvPr>
            <p:ph type="sldNum" sz="quarter" idx="12"/>
          </p:nvPr>
        </p:nvSpPr>
        <p:spPr>
          <a:xfrm>
            <a:off x="8610600" y="6356350"/>
            <a:ext cx="2743200" cy="365125"/>
          </a:xfrm>
          <a:prstGeom prst="rect">
            <a:avLst/>
          </a:prstGeom>
        </p:spPr>
        <p:txBody>
          <a:bodyPr/>
          <a:lstStyle/>
          <a:p>
            <a:fld id="{145ADCC1-2293-4A69-B992-1F069967B3B5}" type="slidenum">
              <a:rPr lang="en-US" smtClean="0"/>
              <a:t>‹#›</a:t>
            </a:fld>
            <a:endParaRPr lang="en-US"/>
          </a:p>
        </p:txBody>
      </p:sp>
    </p:spTree>
    <p:extLst>
      <p:ext uri="{BB962C8B-B14F-4D97-AF65-F5344CB8AC3E}">
        <p14:creationId xmlns:p14="http://schemas.microsoft.com/office/powerpoint/2010/main" val="1842661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A08F1E-5EE0-35F1-0D49-22C25BDF38E1}"/>
              </a:ext>
            </a:extLst>
          </p:cNvPr>
          <p:cNvSpPr>
            <a:spLocks noGrp="1"/>
          </p:cNvSpPr>
          <p:nvPr>
            <p:ph type="dt" sz="half" idx="10"/>
          </p:nvPr>
        </p:nvSpPr>
        <p:spPr>
          <a:xfrm>
            <a:off x="838200" y="6356350"/>
            <a:ext cx="2743200" cy="365125"/>
          </a:xfrm>
          <a:prstGeom prst="rect">
            <a:avLst/>
          </a:prstGeom>
        </p:spPr>
        <p:txBody>
          <a:bodyPr/>
          <a:lstStyle/>
          <a:p>
            <a:fld id="{C54BC934-43CB-4768-9BCB-D86137585BC8}" type="datetimeFigureOut">
              <a:rPr lang="en-US" smtClean="0"/>
              <a:t>11/7/2023</a:t>
            </a:fld>
            <a:endParaRPr lang="en-US"/>
          </a:p>
        </p:txBody>
      </p:sp>
      <p:sp>
        <p:nvSpPr>
          <p:cNvPr id="3" name="Footer Placeholder 2">
            <a:extLst>
              <a:ext uri="{FF2B5EF4-FFF2-40B4-BE49-F238E27FC236}">
                <a16:creationId xmlns:a16="http://schemas.microsoft.com/office/drawing/2014/main" id="{08C26059-D439-4A79-F3B4-8DA388AFD44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F3EBAC6A-427B-8DDE-E355-21E1C8220B12}"/>
              </a:ext>
            </a:extLst>
          </p:cNvPr>
          <p:cNvSpPr>
            <a:spLocks noGrp="1"/>
          </p:cNvSpPr>
          <p:nvPr>
            <p:ph type="sldNum" sz="quarter" idx="12"/>
          </p:nvPr>
        </p:nvSpPr>
        <p:spPr>
          <a:xfrm>
            <a:off x="8610600" y="6356350"/>
            <a:ext cx="2743200" cy="365125"/>
          </a:xfrm>
          <a:prstGeom prst="rect">
            <a:avLst/>
          </a:prstGeom>
        </p:spPr>
        <p:txBody>
          <a:bodyPr/>
          <a:lstStyle/>
          <a:p>
            <a:fld id="{145ADCC1-2293-4A69-B992-1F069967B3B5}" type="slidenum">
              <a:rPr lang="en-US" smtClean="0"/>
              <a:t>‹#›</a:t>
            </a:fld>
            <a:endParaRPr lang="en-US"/>
          </a:p>
        </p:txBody>
      </p:sp>
    </p:spTree>
    <p:extLst>
      <p:ext uri="{BB962C8B-B14F-4D97-AF65-F5344CB8AC3E}">
        <p14:creationId xmlns:p14="http://schemas.microsoft.com/office/powerpoint/2010/main" val="4270999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15FD6-8171-7B4C-BFA8-3330AD93268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8068F45-DB41-8D5F-3B9D-D02DA503BB88}"/>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FD758F4-2639-634C-A1B2-A6AE8BA54E4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AB5086-73F3-B683-CAE0-565F1696BD02}"/>
              </a:ext>
            </a:extLst>
          </p:cNvPr>
          <p:cNvSpPr>
            <a:spLocks noGrp="1"/>
          </p:cNvSpPr>
          <p:nvPr>
            <p:ph type="dt" sz="half" idx="10"/>
          </p:nvPr>
        </p:nvSpPr>
        <p:spPr>
          <a:xfrm>
            <a:off x="838200" y="6356350"/>
            <a:ext cx="2743200" cy="365125"/>
          </a:xfrm>
          <a:prstGeom prst="rect">
            <a:avLst/>
          </a:prstGeom>
        </p:spPr>
        <p:txBody>
          <a:bodyPr/>
          <a:lstStyle/>
          <a:p>
            <a:fld id="{C54BC934-43CB-4768-9BCB-D86137585BC8}" type="datetimeFigureOut">
              <a:rPr lang="en-US" smtClean="0"/>
              <a:t>11/7/2023</a:t>
            </a:fld>
            <a:endParaRPr lang="en-US"/>
          </a:p>
        </p:txBody>
      </p:sp>
      <p:sp>
        <p:nvSpPr>
          <p:cNvPr id="6" name="Footer Placeholder 5">
            <a:extLst>
              <a:ext uri="{FF2B5EF4-FFF2-40B4-BE49-F238E27FC236}">
                <a16:creationId xmlns:a16="http://schemas.microsoft.com/office/drawing/2014/main" id="{68F83771-E174-A981-A473-9E9959503B8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A432A76-2425-72BE-41DB-87B12FE712FA}"/>
              </a:ext>
            </a:extLst>
          </p:cNvPr>
          <p:cNvSpPr>
            <a:spLocks noGrp="1"/>
          </p:cNvSpPr>
          <p:nvPr>
            <p:ph type="sldNum" sz="quarter" idx="12"/>
          </p:nvPr>
        </p:nvSpPr>
        <p:spPr>
          <a:xfrm>
            <a:off x="8610600" y="6356350"/>
            <a:ext cx="2743200" cy="365125"/>
          </a:xfrm>
          <a:prstGeom prst="rect">
            <a:avLst/>
          </a:prstGeom>
        </p:spPr>
        <p:txBody>
          <a:bodyPr/>
          <a:lstStyle/>
          <a:p>
            <a:fld id="{145ADCC1-2293-4A69-B992-1F069967B3B5}" type="slidenum">
              <a:rPr lang="en-US" smtClean="0"/>
              <a:t>‹#›</a:t>
            </a:fld>
            <a:endParaRPr lang="en-US"/>
          </a:p>
        </p:txBody>
      </p:sp>
    </p:spTree>
    <p:extLst>
      <p:ext uri="{BB962C8B-B14F-4D97-AF65-F5344CB8AC3E}">
        <p14:creationId xmlns:p14="http://schemas.microsoft.com/office/powerpoint/2010/main" val="4157286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34E16-42BC-F958-9B6A-343B14802B4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E2393B9-E95F-1003-4D5B-E8D1299A961B}"/>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0110D9A-0A87-2A52-144B-F85D9582025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E471B9-B718-DAC5-5B1B-10548247E9D7}"/>
              </a:ext>
            </a:extLst>
          </p:cNvPr>
          <p:cNvSpPr>
            <a:spLocks noGrp="1"/>
          </p:cNvSpPr>
          <p:nvPr>
            <p:ph type="dt" sz="half" idx="10"/>
          </p:nvPr>
        </p:nvSpPr>
        <p:spPr>
          <a:xfrm>
            <a:off x="838200" y="6356350"/>
            <a:ext cx="2743200" cy="365125"/>
          </a:xfrm>
          <a:prstGeom prst="rect">
            <a:avLst/>
          </a:prstGeom>
        </p:spPr>
        <p:txBody>
          <a:bodyPr/>
          <a:lstStyle/>
          <a:p>
            <a:fld id="{C54BC934-43CB-4768-9BCB-D86137585BC8}" type="datetimeFigureOut">
              <a:rPr lang="en-US" smtClean="0"/>
              <a:t>11/7/2023</a:t>
            </a:fld>
            <a:endParaRPr lang="en-US"/>
          </a:p>
        </p:txBody>
      </p:sp>
      <p:sp>
        <p:nvSpPr>
          <p:cNvPr id="6" name="Footer Placeholder 5">
            <a:extLst>
              <a:ext uri="{FF2B5EF4-FFF2-40B4-BE49-F238E27FC236}">
                <a16:creationId xmlns:a16="http://schemas.microsoft.com/office/drawing/2014/main" id="{E2F97859-5E73-327C-1F1D-0E854A6B531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5097C6A-2948-E07E-B8B8-5F4D114E40C9}"/>
              </a:ext>
            </a:extLst>
          </p:cNvPr>
          <p:cNvSpPr>
            <a:spLocks noGrp="1"/>
          </p:cNvSpPr>
          <p:nvPr>
            <p:ph type="sldNum" sz="quarter" idx="12"/>
          </p:nvPr>
        </p:nvSpPr>
        <p:spPr>
          <a:xfrm>
            <a:off x="8610600" y="6356350"/>
            <a:ext cx="2743200" cy="365125"/>
          </a:xfrm>
          <a:prstGeom prst="rect">
            <a:avLst/>
          </a:prstGeom>
        </p:spPr>
        <p:txBody>
          <a:bodyPr/>
          <a:lstStyle/>
          <a:p>
            <a:fld id="{145ADCC1-2293-4A69-B992-1F069967B3B5}" type="slidenum">
              <a:rPr lang="en-US" smtClean="0"/>
              <a:t>‹#›</a:t>
            </a:fld>
            <a:endParaRPr lang="en-US"/>
          </a:p>
        </p:txBody>
      </p:sp>
    </p:spTree>
    <p:extLst>
      <p:ext uri="{BB962C8B-B14F-4D97-AF65-F5344CB8AC3E}">
        <p14:creationId xmlns:p14="http://schemas.microsoft.com/office/powerpoint/2010/main" val="3592229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onnected wire-frame lines and dots">
            <a:extLst>
              <a:ext uri="{FF2B5EF4-FFF2-40B4-BE49-F238E27FC236}">
                <a16:creationId xmlns:a16="http://schemas.microsoft.com/office/drawing/2014/main" id="{AF435E6A-1394-A3B0-9285-8B7D71D764A2}"/>
              </a:ext>
            </a:extLst>
          </p:cNvPr>
          <p:cNvPicPr>
            <a:picLocks noChangeAspect="1"/>
          </p:cNvPicPr>
          <p:nvPr userDrawn="1"/>
        </p:nvPicPr>
        <p:blipFill rotWithShape="1">
          <a:blip r:embed="rId14" cstate="print">
            <a:alphaModFix amt="12000"/>
            <a:extLst>
              <a:ext uri="{28A0092B-C50C-407E-A947-70E740481C1C}">
                <a14:useLocalDpi xmlns:a14="http://schemas.microsoft.com/office/drawing/2010/main" val="0"/>
              </a:ext>
            </a:extLst>
          </a:blip>
          <a:srcRect b="13210"/>
          <a:stretch/>
        </p:blipFill>
        <p:spPr>
          <a:xfrm>
            <a:off x="0" y="1"/>
            <a:ext cx="12192000" cy="5943600"/>
          </a:xfrm>
          <a:prstGeom prst="rect">
            <a:avLst/>
          </a:prstGeom>
        </p:spPr>
      </p:pic>
      <p:sp>
        <p:nvSpPr>
          <p:cNvPr id="9" name="TextBox 13">
            <a:extLst>
              <a:ext uri="{FF2B5EF4-FFF2-40B4-BE49-F238E27FC236}">
                <a16:creationId xmlns:a16="http://schemas.microsoft.com/office/drawing/2014/main" id="{25D9449A-31E5-830A-4952-48C70A233DF5}"/>
              </a:ext>
            </a:extLst>
          </p:cNvPr>
          <p:cNvSpPr txBox="1"/>
          <p:nvPr userDrawn="1"/>
        </p:nvSpPr>
        <p:spPr>
          <a:xfrm>
            <a:off x="8441" y="6149060"/>
            <a:ext cx="12175118" cy="576761"/>
          </a:xfrm>
          <a:prstGeom prst="rect">
            <a:avLst/>
          </a:prstGeom>
          <a:noFill/>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lnSpc>
                <a:spcPct val="150000"/>
              </a:lnSpc>
              <a:defRPr/>
            </a:pPr>
            <a:r>
              <a:rPr lang="en-US" sz="800" kern="1200" spc="300" baseline="0">
                <a:solidFill>
                  <a:srgbClr val="324858"/>
                </a:solidFill>
                <a:latin typeface="Century Gothic" pitchFamily="34" charset="0"/>
                <a:ea typeface="+mn-ea"/>
                <a:cs typeface="Arial" charset="0"/>
              </a:rPr>
              <a:t>TRIAEM LLC </a:t>
            </a:r>
            <a:r>
              <a:rPr lang="en-US" sz="1000" kern="1200" spc="300" baseline="0">
                <a:solidFill>
                  <a:srgbClr val="324858"/>
                </a:solidFill>
                <a:latin typeface="Century Gothic" pitchFamily="34" charset="0"/>
                <a:ea typeface="+mn-ea"/>
                <a:cs typeface="Arial" charset="0"/>
              </a:rPr>
              <a:t>|</a:t>
            </a:r>
            <a:r>
              <a:rPr lang="en-US" sz="800" kern="1200" spc="300" baseline="0">
                <a:solidFill>
                  <a:srgbClr val="324858"/>
                </a:solidFill>
                <a:latin typeface="Century Gothic" pitchFamily="34" charset="0"/>
                <a:ea typeface="+mn-ea"/>
                <a:cs typeface="Arial" charset="0"/>
              </a:rPr>
              <a:t> </a:t>
            </a:r>
            <a:r>
              <a:rPr lang="it-IT" sz="800" kern="1200" spc="300" baseline="0">
                <a:solidFill>
                  <a:srgbClr val="324858"/>
                </a:solidFill>
                <a:latin typeface="Century Gothic" pitchFamily="34" charset="0"/>
                <a:ea typeface="+mn-ea"/>
                <a:cs typeface="Arial" charset="0"/>
              </a:rPr>
              <a:t>PO BOX 2750 ASHBURN, VIRGINIA 20146</a:t>
            </a:r>
            <a:r>
              <a:rPr lang="en-US" sz="800" kern="1200" spc="300" baseline="0">
                <a:solidFill>
                  <a:srgbClr val="324858"/>
                </a:solidFill>
                <a:latin typeface="Century Gothic" pitchFamily="34" charset="0"/>
                <a:ea typeface="+mn-ea"/>
                <a:cs typeface="Arial" charset="0"/>
              </a:rPr>
              <a:t> USA </a:t>
            </a:r>
            <a:r>
              <a:rPr lang="en-US" sz="1000" kern="1200" spc="300" baseline="0">
                <a:solidFill>
                  <a:srgbClr val="324858"/>
                </a:solidFill>
                <a:latin typeface="Century Gothic" pitchFamily="34" charset="0"/>
                <a:ea typeface="+mn-ea"/>
                <a:cs typeface="Arial" charset="0"/>
              </a:rPr>
              <a:t>|</a:t>
            </a:r>
            <a:r>
              <a:rPr lang="en-US" sz="800" kern="1200" spc="300" baseline="0">
                <a:solidFill>
                  <a:srgbClr val="324858"/>
                </a:solidFill>
                <a:latin typeface="Century Gothic" pitchFamily="34" charset="0"/>
                <a:ea typeface="+mn-ea"/>
                <a:cs typeface="Arial" charset="0"/>
              </a:rPr>
              <a:t> + 1.703.996.8981 </a:t>
            </a:r>
            <a:r>
              <a:rPr lang="en-US" sz="1000" kern="1200" spc="300" baseline="0">
                <a:solidFill>
                  <a:srgbClr val="324858"/>
                </a:solidFill>
                <a:latin typeface="Century Gothic" pitchFamily="34" charset="0"/>
                <a:ea typeface="+mn-ea"/>
                <a:cs typeface="Arial" charset="0"/>
              </a:rPr>
              <a:t>|</a:t>
            </a:r>
            <a:r>
              <a:rPr lang="en-US" sz="800" kern="1200" spc="300" baseline="0">
                <a:solidFill>
                  <a:srgbClr val="324858"/>
                </a:solidFill>
                <a:latin typeface="Century Gothic" pitchFamily="34" charset="0"/>
                <a:ea typeface="+mn-ea"/>
                <a:cs typeface="Arial" charset="0"/>
              </a:rPr>
              <a:t> WWW.TRIAEM.COM</a:t>
            </a:r>
          </a:p>
          <a:p>
            <a:pPr algn="ctr">
              <a:lnSpc>
                <a:spcPct val="150000"/>
              </a:lnSpc>
              <a:defRPr/>
            </a:pPr>
            <a:endParaRPr lang="en-US" sz="400">
              <a:solidFill>
                <a:srgbClr val="324858"/>
              </a:solidFill>
              <a:latin typeface="Century Gothic" pitchFamily="34" charset="0"/>
            </a:endParaRPr>
          </a:p>
          <a:p>
            <a:pPr algn="ctr">
              <a:lnSpc>
                <a:spcPct val="150000"/>
              </a:lnSpc>
              <a:defRPr/>
            </a:pPr>
            <a:r>
              <a:rPr lang="en-US" sz="800" spc="300" baseline="0">
                <a:solidFill>
                  <a:srgbClr val="324858"/>
                </a:solidFill>
                <a:latin typeface="Century Gothic" pitchFamily="34" charset="0"/>
              </a:rPr>
              <a:t>TRIAEM LLC IS AN SBA 8(a) CERTIFIED COMPANY, EDWOSB, WOSB, SDB</a:t>
            </a:r>
            <a:endParaRPr lang="en-US" sz="800" spc="300">
              <a:solidFill>
                <a:srgbClr val="324858"/>
              </a:solidFill>
              <a:latin typeface="Century Gothic" pitchFamily="34" charset="0"/>
            </a:endParaRPr>
          </a:p>
        </p:txBody>
      </p:sp>
    </p:spTree>
    <p:extLst>
      <p:ext uri="{BB962C8B-B14F-4D97-AF65-F5344CB8AC3E}">
        <p14:creationId xmlns:p14="http://schemas.microsoft.com/office/powerpoint/2010/main" val="25754975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3.png"/><Relationship Id="rId7" Type="http://schemas.openxmlformats.org/officeDocument/2006/relationships/image" Target="../media/image19.sv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 Id="rId9" Type="http://schemas.openxmlformats.org/officeDocument/2006/relationships/image" Target="../media/image21.svg"/></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6.png"/><Relationship Id="rId7" Type="http://schemas.openxmlformats.org/officeDocument/2006/relationships/image" Target="../media/image17.sv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28.svg"/><Relationship Id="rId4" Type="http://schemas.openxmlformats.org/officeDocument/2006/relationships/image" Target="../media/image27.png"/><Relationship Id="rId9" Type="http://schemas.openxmlformats.org/officeDocument/2006/relationships/image" Target="../media/image21.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 Id="rId9" Type="http://schemas.openxmlformats.org/officeDocument/2006/relationships/image" Target="../media/image22.png"/></Relationships>
</file>

<file path=ppt/slides/_rels/slide6.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3.png"/><Relationship Id="rId7" Type="http://schemas.openxmlformats.org/officeDocument/2006/relationships/image" Target="../media/image19.sv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 Id="rId9" Type="http://schemas.openxmlformats.org/officeDocument/2006/relationships/image" Target="../media/image21.svg"/></Relationships>
</file>

<file path=ppt/slides/_rels/slide8.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 Id="rId9" Type="http://schemas.openxmlformats.org/officeDocument/2006/relationships/image" Target="../media/image23.png"/></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3.png"/><Relationship Id="rId7" Type="http://schemas.openxmlformats.org/officeDocument/2006/relationships/image" Target="../media/image19.sv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 Id="rId9" Type="http://schemas.openxmlformats.org/officeDocument/2006/relationships/image" Target="../media/image2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BF7B368-7F95-5B51-E075-DF5EA0535AC7}"/>
              </a:ext>
            </a:extLst>
          </p:cNvPr>
          <p:cNvSpPr/>
          <p:nvPr/>
        </p:nvSpPr>
        <p:spPr>
          <a:xfrm rot="5400000">
            <a:off x="4184650" y="-2343038"/>
            <a:ext cx="3822700" cy="12191999"/>
          </a:xfrm>
          <a:prstGeom prst="rect">
            <a:avLst/>
          </a:prstGeom>
          <a:solidFill>
            <a:srgbClr val="25406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6" name="Picture 5" descr="Connected wire-frame lines and dots">
            <a:extLst>
              <a:ext uri="{FF2B5EF4-FFF2-40B4-BE49-F238E27FC236}">
                <a16:creationId xmlns:a16="http://schemas.microsoft.com/office/drawing/2014/main" id="{F9AACE5A-6487-9813-76B5-379BFC633334}"/>
              </a:ext>
            </a:extLst>
          </p:cNvPr>
          <p:cNvPicPr>
            <a:picLocks noChangeAspect="1"/>
          </p:cNvPicPr>
          <p:nvPr/>
        </p:nvPicPr>
        <p:blipFill rotWithShape="1">
          <a:blip r:embed="rId2" cstate="print">
            <a:alphaModFix amt="20000"/>
            <a:extLst>
              <a:ext uri="{28A0092B-C50C-407E-A947-70E740481C1C}">
                <a14:useLocalDpi xmlns:a14="http://schemas.microsoft.com/office/drawing/2010/main" val="0"/>
              </a:ext>
            </a:extLst>
          </a:blip>
          <a:srcRect b="13210"/>
          <a:stretch/>
        </p:blipFill>
        <p:spPr>
          <a:xfrm>
            <a:off x="-129" y="1712952"/>
            <a:ext cx="12192000" cy="4219189"/>
          </a:xfrm>
          <a:prstGeom prst="rect">
            <a:avLst/>
          </a:prstGeom>
        </p:spPr>
      </p:pic>
      <p:sp>
        <p:nvSpPr>
          <p:cNvPr id="7" name="TextBox 6">
            <a:extLst>
              <a:ext uri="{FF2B5EF4-FFF2-40B4-BE49-F238E27FC236}">
                <a16:creationId xmlns:a16="http://schemas.microsoft.com/office/drawing/2014/main" id="{4618BE1A-0A38-3AB8-B6E9-EF6A5CFBCB6D}"/>
              </a:ext>
            </a:extLst>
          </p:cNvPr>
          <p:cNvSpPr txBox="1"/>
          <p:nvPr/>
        </p:nvSpPr>
        <p:spPr>
          <a:xfrm>
            <a:off x="3373204" y="2598800"/>
            <a:ext cx="5445594" cy="2308324"/>
          </a:xfrm>
          <a:prstGeom prst="rect">
            <a:avLst/>
          </a:prstGeom>
          <a:noFill/>
        </p:spPr>
        <p:txBody>
          <a:bodyPr wrap="none" lIns="91440" tIns="45720" rIns="91440" bIns="45720" rtlCol="0" anchor="t">
            <a:spAutoFit/>
          </a:bodyPr>
          <a:lstStyle/>
          <a:p>
            <a:pPr algn="ctr"/>
            <a:r>
              <a:rPr lang="en-US" sz="4800">
                <a:solidFill>
                  <a:schemeClr val="bg1"/>
                </a:solidFill>
                <a:latin typeface="Franklin Gothic Book" panose="020B0503020102020204" pitchFamily="34" charset="0"/>
              </a:rPr>
              <a:t>TRIAEM LLC</a:t>
            </a:r>
          </a:p>
          <a:p>
            <a:pPr algn="ctr"/>
            <a:endParaRPr lang="en-US" sz="2800">
              <a:solidFill>
                <a:schemeClr val="bg1"/>
              </a:solidFill>
              <a:latin typeface="Franklin Gothic Book" panose="020B0503020102020204" pitchFamily="34" charset="0"/>
            </a:endParaRPr>
          </a:p>
          <a:p>
            <a:pPr algn="ctr"/>
            <a:r>
              <a:rPr lang="en-US" sz="3200">
                <a:solidFill>
                  <a:schemeClr val="bg1"/>
                </a:solidFill>
                <a:latin typeface="Franklin Gothic Book" panose="020B0503020102020204" pitchFamily="34" charset="0"/>
              </a:rPr>
              <a:t>Corporate Capabilities Briefing</a:t>
            </a:r>
          </a:p>
          <a:p>
            <a:pPr algn="ctr"/>
            <a:endParaRPr lang="en-US">
              <a:solidFill>
                <a:schemeClr val="bg1"/>
              </a:solidFill>
              <a:latin typeface="Franklin Gothic Book" panose="020B0503020102020204" pitchFamily="34" charset="0"/>
              <a:cs typeface="Arial"/>
            </a:endParaRPr>
          </a:p>
          <a:p>
            <a:pPr algn="ctr"/>
            <a:r>
              <a:rPr lang="en-US">
                <a:solidFill>
                  <a:schemeClr val="bg1"/>
                </a:solidFill>
                <a:latin typeface="Franklin Gothic Book" panose="020B0503020102020204" pitchFamily="34" charset="0"/>
                <a:cs typeface="Arial"/>
              </a:rPr>
              <a:t>2023</a:t>
            </a:r>
          </a:p>
        </p:txBody>
      </p:sp>
      <p:pic>
        <p:nvPicPr>
          <p:cNvPr id="10" name="Picture 9" descr="Logo&#10;&#10;Description automatically generated">
            <a:extLst>
              <a:ext uri="{FF2B5EF4-FFF2-40B4-BE49-F238E27FC236}">
                <a16:creationId xmlns:a16="http://schemas.microsoft.com/office/drawing/2014/main" id="{384977FF-7BC3-AB58-7450-F35F3BF95F9B}"/>
              </a:ext>
            </a:extLst>
          </p:cNvPr>
          <p:cNvPicPr>
            <a:picLocks noChangeAspect="1"/>
          </p:cNvPicPr>
          <p:nvPr/>
        </p:nvPicPr>
        <p:blipFill rotWithShape="1">
          <a:blip r:embed="rId3">
            <a:extLst>
              <a:ext uri="{28A0092B-C50C-407E-A947-70E740481C1C}">
                <a14:useLocalDpi xmlns:a14="http://schemas.microsoft.com/office/drawing/2010/main" val="0"/>
              </a:ext>
            </a:extLst>
          </a:blip>
          <a:srcRect b="12448"/>
          <a:stretch/>
        </p:blipFill>
        <p:spPr>
          <a:xfrm>
            <a:off x="155035" y="158711"/>
            <a:ext cx="2361283" cy="1185006"/>
          </a:xfrm>
          <a:prstGeom prst="rect">
            <a:avLst/>
          </a:prstGeom>
        </p:spPr>
      </p:pic>
    </p:spTree>
    <p:extLst>
      <p:ext uri="{BB962C8B-B14F-4D97-AF65-F5344CB8AC3E}">
        <p14:creationId xmlns:p14="http://schemas.microsoft.com/office/powerpoint/2010/main" val="14740630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5DBEC62-07C5-407B-8362-F4060F4A47A5}"/>
              </a:ext>
            </a:extLst>
          </p:cNvPr>
          <p:cNvGrpSpPr/>
          <p:nvPr/>
        </p:nvGrpSpPr>
        <p:grpSpPr>
          <a:xfrm>
            <a:off x="7828879" y="0"/>
            <a:ext cx="4363410" cy="5943600"/>
            <a:chOff x="8236837" y="0"/>
            <a:chExt cx="3955451" cy="5943600"/>
          </a:xfrm>
        </p:grpSpPr>
        <p:sp>
          <p:nvSpPr>
            <p:cNvPr id="10" name="Arrow: Pentagon 9">
              <a:extLst>
                <a:ext uri="{FF2B5EF4-FFF2-40B4-BE49-F238E27FC236}">
                  <a16:creationId xmlns:a16="http://schemas.microsoft.com/office/drawing/2014/main" id="{4C774EB3-5A11-C976-8CC8-66B980D31190}"/>
                </a:ext>
              </a:extLst>
            </p:cNvPr>
            <p:cNvSpPr/>
            <p:nvPr/>
          </p:nvSpPr>
          <p:spPr>
            <a:xfrm flipH="1">
              <a:off x="8236837" y="0"/>
              <a:ext cx="3736082" cy="5943600"/>
            </a:xfrm>
            <a:prstGeom prst="homePlate">
              <a:avLst>
                <a:gd name="adj" fmla="val 14486"/>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Pentagon 13">
              <a:extLst>
                <a:ext uri="{FF2B5EF4-FFF2-40B4-BE49-F238E27FC236}">
                  <a16:creationId xmlns:a16="http://schemas.microsoft.com/office/drawing/2014/main" id="{40DD965E-746B-D00A-3112-92DBEE2B89B5}"/>
                </a:ext>
              </a:extLst>
            </p:cNvPr>
            <p:cNvSpPr/>
            <p:nvPr/>
          </p:nvSpPr>
          <p:spPr>
            <a:xfrm flipH="1">
              <a:off x="8346522" y="0"/>
              <a:ext cx="3736082" cy="5943600"/>
            </a:xfrm>
            <a:prstGeom prst="homePlate">
              <a:avLst>
                <a:gd name="adj" fmla="val 14486"/>
              </a:avLst>
            </a:prstGeom>
            <a:solidFill>
              <a:srgbClr val="73A8BD">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03CA9D1E-139C-B2B5-9010-3C6B5A299318}"/>
                </a:ext>
              </a:extLst>
            </p:cNvPr>
            <p:cNvSpPr/>
            <p:nvPr/>
          </p:nvSpPr>
          <p:spPr>
            <a:xfrm flipH="1">
              <a:off x="8456206" y="0"/>
              <a:ext cx="3736082" cy="5943600"/>
            </a:xfrm>
            <a:prstGeom prst="homePlate">
              <a:avLst>
                <a:gd name="adj" fmla="val 14486"/>
              </a:avLst>
            </a:prstGeom>
            <a:solidFill>
              <a:srgbClr val="345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AD74319A-7DED-D85E-694E-2351188A3C53}"/>
              </a:ext>
            </a:extLst>
          </p:cNvPr>
          <p:cNvSpPr/>
          <p:nvPr/>
        </p:nvSpPr>
        <p:spPr>
          <a:xfrm>
            <a:off x="9296958" y="994116"/>
            <a:ext cx="2551612" cy="584775"/>
          </a:xfrm>
          <a:prstGeom prst="rect">
            <a:avLst/>
          </a:prstGeom>
        </p:spPr>
        <p:txBody>
          <a:bodyPr wrap="square">
            <a:spAutoFit/>
          </a:bodyPr>
          <a:lstStyle/>
          <a:p>
            <a:pPr algn="ctr" fontAlgn="auto">
              <a:spcBef>
                <a:spcPts val="0"/>
              </a:spcBef>
              <a:spcAft>
                <a:spcPts val="0"/>
              </a:spcAft>
              <a:defRPr/>
            </a:pPr>
            <a:r>
              <a:rPr lang="en-US" sz="3200">
                <a:solidFill>
                  <a:schemeClr val="bg1"/>
                </a:solidFill>
                <a:latin typeface="Franklin Gothic Heavy" panose="020B0903020102020204" pitchFamily="34" charset="0"/>
                <a:cs typeface="+mn-cs"/>
              </a:rPr>
              <a:t>QUICK LOOK</a:t>
            </a:r>
          </a:p>
        </p:txBody>
      </p:sp>
      <p:sp>
        <p:nvSpPr>
          <p:cNvPr id="17" name="TextBox 16">
            <a:extLst>
              <a:ext uri="{FF2B5EF4-FFF2-40B4-BE49-F238E27FC236}">
                <a16:creationId xmlns:a16="http://schemas.microsoft.com/office/drawing/2014/main" id="{C9C02AB6-C365-FCC1-9DAC-584F0920DED8}"/>
              </a:ext>
            </a:extLst>
          </p:cNvPr>
          <p:cNvSpPr txBox="1"/>
          <p:nvPr/>
        </p:nvSpPr>
        <p:spPr>
          <a:xfrm>
            <a:off x="8396306" y="2653899"/>
            <a:ext cx="3452264" cy="276999"/>
          </a:xfrm>
          <a:prstGeom prst="rect">
            <a:avLst/>
          </a:prstGeom>
          <a:noFill/>
        </p:spPr>
        <p:txBody>
          <a:bodyPr wrap="square">
            <a:spAutoFit/>
          </a:bodyPr>
          <a:lstStyle/>
          <a:p>
            <a:pPr algn="r"/>
            <a:r>
              <a:rPr lang="en-US" sz="1200" dirty="0">
                <a:solidFill>
                  <a:schemeClr val="bg1"/>
                </a:solidFill>
                <a:latin typeface="Franklin Gothic Demi" panose="020B0703020102020204" pitchFamily="34" charset="0"/>
              </a:rPr>
              <a:t>National Geospatial-Intelligence Agency (NGA)</a:t>
            </a:r>
          </a:p>
        </p:txBody>
      </p:sp>
      <p:sp>
        <p:nvSpPr>
          <p:cNvPr id="21" name="TextBox 20">
            <a:extLst>
              <a:ext uri="{FF2B5EF4-FFF2-40B4-BE49-F238E27FC236}">
                <a16:creationId xmlns:a16="http://schemas.microsoft.com/office/drawing/2014/main" id="{DA29D2CD-C002-ED85-EC02-E2511810CD83}"/>
              </a:ext>
            </a:extLst>
          </p:cNvPr>
          <p:cNvSpPr txBox="1"/>
          <p:nvPr/>
        </p:nvSpPr>
        <p:spPr>
          <a:xfrm>
            <a:off x="8847057" y="4055147"/>
            <a:ext cx="3001513" cy="276999"/>
          </a:xfrm>
          <a:prstGeom prst="rect">
            <a:avLst/>
          </a:prstGeom>
          <a:noFill/>
        </p:spPr>
        <p:txBody>
          <a:bodyPr wrap="square">
            <a:spAutoFit/>
          </a:bodyPr>
          <a:lstStyle/>
          <a:p>
            <a:pPr algn="r"/>
            <a:r>
              <a:rPr lang="en-US" sz="1200">
                <a:solidFill>
                  <a:schemeClr val="bg1"/>
                </a:solidFill>
                <a:latin typeface="Franklin Gothic Demi" panose="020B0703020102020204" pitchFamily="34" charset="0"/>
              </a:rPr>
              <a:t>Information Technology (IT) Systems</a:t>
            </a:r>
          </a:p>
        </p:txBody>
      </p:sp>
      <p:sp>
        <p:nvSpPr>
          <p:cNvPr id="22" name="Slide Number Placeholder 5">
            <a:extLst>
              <a:ext uri="{FF2B5EF4-FFF2-40B4-BE49-F238E27FC236}">
                <a16:creationId xmlns:a16="http://schemas.microsoft.com/office/drawing/2014/main" id="{7BA603DD-01BB-D1BE-0848-574BFC2C2945}"/>
              </a:ext>
            </a:extLst>
          </p:cNvPr>
          <p:cNvSpPr>
            <a:spLocks noGrp="1"/>
          </p:cNvSpPr>
          <p:nvPr/>
        </p:nvSpPr>
        <p:spPr bwMode="auto">
          <a:xfrm>
            <a:off x="8737600" y="6356351"/>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a:fld id="{F45764AE-CAD8-494E-B357-0D7107EE9382}" type="slidenum">
              <a:rPr lang="en-US" sz="1200">
                <a:solidFill>
                  <a:srgbClr val="898989"/>
                </a:solidFill>
              </a:rPr>
              <a:pPr algn="r"/>
              <a:t>10</a:t>
            </a:fld>
            <a:endParaRPr lang="en-US" sz="1200">
              <a:solidFill>
                <a:srgbClr val="898989"/>
              </a:solidFill>
            </a:endParaRPr>
          </a:p>
        </p:txBody>
      </p:sp>
      <p:sp>
        <p:nvSpPr>
          <p:cNvPr id="26" name="TextBox 25">
            <a:extLst>
              <a:ext uri="{FF2B5EF4-FFF2-40B4-BE49-F238E27FC236}">
                <a16:creationId xmlns:a16="http://schemas.microsoft.com/office/drawing/2014/main" id="{9A70193D-A81E-878B-F17F-85B153161986}"/>
              </a:ext>
            </a:extLst>
          </p:cNvPr>
          <p:cNvSpPr txBox="1"/>
          <p:nvPr/>
        </p:nvSpPr>
        <p:spPr>
          <a:xfrm>
            <a:off x="9415669" y="5271729"/>
            <a:ext cx="2432901" cy="276999"/>
          </a:xfrm>
          <a:prstGeom prst="rect">
            <a:avLst/>
          </a:prstGeom>
          <a:noFill/>
        </p:spPr>
        <p:txBody>
          <a:bodyPr wrap="square">
            <a:spAutoFit/>
          </a:bodyPr>
          <a:lstStyle/>
          <a:p>
            <a:pPr algn="r"/>
            <a:r>
              <a:rPr lang="en-US" sz="1200">
                <a:solidFill>
                  <a:schemeClr val="bg1"/>
                </a:solidFill>
                <a:latin typeface="Franklin Gothic Demi" panose="020B0703020102020204" pitchFamily="34" charset="0"/>
              </a:rPr>
              <a:t>Planning &amp; Support</a:t>
            </a:r>
          </a:p>
        </p:txBody>
      </p:sp>
      <p:sp>
        <p:nvSpPr>
          <p:cNvPr id="27" name="Footer Placeholder 4">
            <a:extLst>
              <a:ext uri="{FF2B5EF4-FFF2-40B4-BE49-F238E27FC236}">
                <a16:creationId xmlns:a16="http://schemas.microsoft.com/office/drawing/2014/main" id="{D2A3EF48-8DBE-E90E-9A08-F8A95BD86649}"/>
              </a:ext>
            </a:extLst>
          </p:cNvPr>
          <p:cNvSpPr>
            <a:spLocks noGrp="1"/>
          </p:cNvSpPr>
          <p:nvPr/>
        </p:nvSpPr>
        <p:spPr bwMode="auto">
          <a:xfrm>
            <a:off x="4165600" y="6356351"/>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sz="1200">
              <a:solidFill>
                <a:srgbClr val="898989"/>
              </a:solidFill>
            </a:endParaRPr>
          </a:p>
        </p:txBody>
      </p:sp>
      <p:sp>
        <p:nvSpPr>
          <p:cNvPr id="28" name="Slide Number Placeholder 5">
            <a:extLst>
              <a:ext uri="{FF2B5EF4-FFF2-40B4-BE49-F238E27FC236}">
                <a16:creationId xmlns:a16="http://schemas.microsoft.com/office/drawing/2014/main" id="{A5F25F79-F345-DC5F-5312-61BE5A941442}"/>
              </a:ext>
            </a:extLst>
          </p:cNvPr>
          <p:cNvSpPr>
            <a:spLocks noGrp="1"/>
          </p:cNvSpPr>
          <p:nvPr/>
        </p:nvSpPr>
        <p:spPr bwMode="auto">
          <a:xfrm>
            <a:off x="8737600" y="6356351"/>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a:fld id="{F45764AE-CAD8-494E-B357-0D7107EE9382}" type="slidenum">
              <a:rPr lang="en-US" sz="1200">
                <a:solidFill>
                  <a:srgbClr val="898989"/>
                </a:solidFill>
              </a:rPr>
              <a:pPr algn="r"/>
              <a:t>10</a:t>
            </a:fld>
            <a:endParaRPr lang="en-US" sz="1200">
              <a:solidFill>
                <a:srgbClr val="898989"/>
              </a:solidFill>
            </a:endParaRPr>
          </a:p>
        </p:txBody>
      </p:sp>
      <p:pic>
        <p:nvPicPr>
          <p:cNvPr id="29" name="Picture 28" descr="Logo&#10;&#10;Description automatically generated">
            <a:extLst>
              <a:ext uri="{FF2B5EF4-FFF2-40B4-BE49-F238E27FC236}">
                <a16:creationId xmlns:a16="http://schemas.microsoft.com/office/drawing/2014/main" id="{7CE80DB5-5438-1D5E-15B3-53FC02E23D7A}"/>
              </a:ext>
            </a:extLst>
          </p:cNvPr>
          <p:cNvPicPr>
            <a:picLocks noChangeAspect="1"/>
          </p:cNvPicPr>
          <p:nvPr/>
        </p:nvPicPr>
        <p:blipFill rotWithShape="1">
          <a:blip r:embed="rId2">
            <a:extLst>
              <a:ext uri="{28A0092B-C50C-407E-A947-70E740481C1C}">
                <a14:useLocalDpi xmlns:a14="http://schemas.microsoft.com/office/drawing/2010/main" val="0"/>
              </a:ext>
            </a:extLst>
          </a:blip>
          <a:srcRect b="12448"/>
          <a:stretch/>
        </p:blipFill>
        <p:spPr>
          <a:xfrm>
            <a:off x="155035" y="158711"/>
            <a:ext cx="2361283" cy="1185006"/>
          </a:xfrm>
          <a:prstGeom prst="rect">
            <a:avLst/>
          </a:prstGeom>
        </p:spPr>
      </p:pic>
      <p:pic>
        <p:nvPicPr>
          <p:cNvPr id="34" name="Picture 33">
            <a:extLst>
              <a:ext uri="{FF2B5EF4-FFF2-40B4-BE49-F238E27FC236}">
                <a16:creationId xmlns:a16="http://schemas.microsoft.com/office/drawing/2014/main" id="{841F1BDC-1F52-4C8B-7400-8BCBC6698217}"/>
              </a:ext>
            </a:extLst>
          </p:cNvPr>
          <p:cNvPicPr>
            <a:picLocks noChangeAspect="1"/>
          </p:cNvPicPr>
          <p:nvPr/>
        </p:nvPicPr>
        <p:blipFill>
          <a:blip r:embed="rId3"/>
          <a:stretch>
            <a:fillRect/>
          </a:stretch>
        </p:blipFill>
        <p:spPr>
          <a:xfrm>
            <a:off x="10705570" y="1521649"/>
            <a:ext cx="1143000" cy="1143000"/>
          </a:xfrm>
          <a:prstGeom prst="rect">
            <a:avLst/>
          </a:prstGeom>
        </p:spPr>
      </p:pic>
      <p:pic>
        <p:nvPicPr>
          <p:cNvPr id="35" name="Graphic 34" descr="Internet Of Things with solid fill">
            <a:extLst>
              <a:ext uri="{FF2B5EF4-FFF2-40B4-BE49-F238E27FC236}">
                <a16:creationId xmlns:a16="http://schemas.microsoft.com/office/drawing/2014/main" id="{36CF5499-556D-3D18-6505-6150BF33E0B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923364" y="3179713"/>
            <a:ext cx="725058" cy="725058"/>
          </a:xfrm>
          <a:prstGeom prst="rect">
            <a:avLst/>
          </a:prstGeom>
        </p:spPr>
      </p:pic>
      <p:sp>
        <p:nvSpPr>
          <p:cNvPr id="36" name="Oval 35">
            <a:extLst>
              <a:ext uri="{FF2B5EF4-FFF2-40B4-BE49-F238E27FC236}">
                <a16:creationId xmlns:a16="http://schemas.microsoft.com/office/drawing/2014/main" id="{EE7B1CF6-0473-B8A1-0580-E190B8E8487B}"/>
              </a:ext>
            </a:extLst>
          </p:cNvPr>
          <p:cNvSpPr/>
          <p:nvPr/>
        </p:nvSpPr>
        <p:spPr>
          <a:xfrm>
            <a:off x="10811181" y="3139494"/>
            <a:ext cx="926290" cy="911308"/>
          </a:xfrm>
          <a:prstGeom prst="ellipse">
            <a:avLst/>
          </a:prstGeom>
          <a:solidFill>
            <a:schemeClr val="bg1"/>
          </a:solidFill>
          <a:ln w="38100">
            <a:solidFill>
              <a:schemeClr val="bg2">
                <a:lumMod val="9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bg1"/>
              </a:solidFill>
              <a:latin typeface="Franklin Gothic Demi" panose="020B0703020102020204" pitchFamily="34" charset="0"/>
            </a:endParaRPr>
          </a:p>
        </p:txBody>
      </p:sp>
      <p:pic>
        <p:nvPicPr>
          <p:cNvPr id="37" name="Graphic 36" descr="Internet Of Things with solid fill">
            <a:extLst>
              <a:ext uri="{FF2B5EF4-FFF2-40B4-BE49-F238E27FC236}">
                <a16:creationId xmlns:a16="http://schemas.microsoft.com/office/drawing/2014/main" id="{EB27AED2-4818-BBE1-2F58-745EC9DF176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923364" y="3245803"/>
            <a:ext cx="725058" cy="725058"/>
          </a:xfrm>
          <a:prstGeom prst="rect">
            <a:avLst/>
          </a:prstGeom>
        </p:spPr>
      </p:pic>
      <p:sp>
        <p:nvSpPr>
          <p:cNvPr id="40" name="Rectangle 3">
            <a:extLst>
              <a:ext uri="{FF2B5EF4-FFF2-40B4-BE49-F238E27FC236}">
                <a16:creationId xmlns:a16="http://schemas.microsoft.com/office/drawing/2014/main" id="{7C45DA13-A594-1AA6-F567-446469B04FB1}"/>
              </a:ext>
            </a:extLst>
          </p:cNvPr>
          <p:cNvSpPr txBox="1">
            <a:spLocks noChangeArrowheads="1"/>
          </p:cNvSpPr>
          <p:nvPr/>
        </p:nvSpPr>
        <p:spPr>
          <a:xfrm>
            <a:off x="221403" y="2544046"/>
            <a:ext cx="7287333" cy="3453316"/>
          </a:xfrm>
          <a:prstGeom prst="rect">
            <a:avLst/>
          </a:prstGeom>
        </p:spPr>
        <p:txBody>
          <a:bodyPr lIns="91440" tIns="45720" rIns="91440" bIns="45720" anchor="t">
            <a:noAutofit/>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Bef>
                <a:spcPts val="0"/>
              </a:spcBef>
              <a:spcAft>
                <a:spcPts val="600"/>
              </a:spcAft>
              <a:buFont typeface="Wingdings" panose="05000000000000000000" pitchFamily="2" charset="2"/>
              <a:buChar char="§"/>
              <a:defRPr/>
            </a:pPr>
            <a:r>
              <a:rPr lang="en-US" sz="1400">
                <a:solidFill>
                  <a:srgbClr val="274667"/>
                </a:solidFill>
                <a:latin typeface="Franklin Gothic Book"/>
              </a:rPr>
              <a:t>Provide Tier 3 support to identify &amp; resolve issues between US and FVEY partner​s</a:t>
            </a:r>
          </a:p>
          <a:p>
            <a:pPr fontAlgn="auto">
              <a:spcBef>
                <a:spcPts val="0"/>
              </a:spcBef>
              <a:spcAft>
                <a:spcPts val="600"/>
              </a:spcAft>
              <a:buFont typeface="Wingdings" panose="05000000000000000000" pitchFamily="2" charset="2"/>
              <a:buChar char="§"/>
              <a:defRPr/>
            </a:pPr>
            <a:r>
              <a:rPr lang="en-US" sz="1400">
                <a:solidFill>
                  <a:srgbClr val="274667"/>
                </a:solidFill>
                <a:latin typeface="Franklin Gothic Book"/>
              </a:rPr>
              <a:t>Design and lead fielding of an ArcGIS portal on both unclassified and classified environments where FVEY partners plan production of map updates​</a:t>
            </a:r>
          </a:p>
          <a:p>
            <a:pPr fontAlgn="auto">
              <a:spcBef>
                <a:spcPts val="0"/>
              </a:spcBef>
              <a:spcAft>
                <a:spcPts val="600"/>
              </a:spcAft>
              <a:buFont typeface="Wingdings" panose="05000000000000000000" pitchFamily="2" charset="2"/>
              <a:buChar char="§"/>
              <a:defRPr/>
            </a:pPr>
            <a:r>
              <a:rPr lang="en-US" sz="1400">
                <a:solidFill>
                  <a:srgbClr val="274667"/>
                </a:solidFill>
                <a:latin typeface="Franklin Gothic Book"/>
              </a:rPr>
              <a:t>Provide solutions architecture for 14 projects in the 5-year ASG Campaign Plan portfolio of projects</a:t>
            </a:r>
          </a:p>
          <a:p>
            <a:pPr fontAlgn="auto">
              <a:spcBef>
                <a:spcPts val="0"/>
              </a:spcBef>
              <a:spcAft>
                <a:spcPts val="600"/>
              </a:spcAft>
              <a:buFont typeface="Wingdings" panose="05000000000000000000" pitchFamily="2" charset="2"/>
              <a:buChar char="§"/>
              <a:defRPr/>
            </a:pPr>
            <a:r>
              <a:rPr lang="en-US" sz="1400">
                <a:solidFill>
                  <a:srgbClr val="274667"/>
                </a:solidFill>
                <a:latin typeface="Franklin Gothic Book"/>
              </a:rPr>
              <a:t>Identify key dependencies on 5 Eyes Enterprise (5EE). </a:t>
            </a:r>
          </a:p>
          <a:p>
            <a:pPr fontAlgn="auto">
              <a:spcBef>
                <a:spcPts val="0"/>
              </a:spcBef>
              <a:spcAft>
                <a:spcPts val="600"/>
              </a:spcAft>
              <a:buFont typeface="Wingdings" panose="05000000000000000000" pitchFamily="2" charset="2"/>
              <a:buChar char="§"/>
              <a:defRPr/>
            </a:pPr>
            <a:r>
              <a:rPr lang="en-US" sz="1400">
                <a:solidFill>
                  <a:srgbClr val="274667"/>
                </a:solidFill>
                <a:latin typeface="Franklin Gothic Book"/>
              </a:rPr>
              <a:t>Author Model Based Systems Engineering (MBSE) tools processes​</a:t>
            </a:r>
          </a:p>
          <a:p>
            <a:pPr fontAlgn="auto">
              <a:spcBef>
                <a:spcPts val="0"/>
              </a:spcBef>
              <a:spcAft>
                <a:spcPts val="600"/>
              </a:spcAft>
              <a:buFont typeface="Wingdings" panose="05000000000000000000" pitchFamily="2" charset="2"/>
              <a:buChar char="§"/>
              <a:defRPr/>
            </a:pPr>
            <a:r>
              <a:rPr lang="en-US" sz="1400">
                <a:solidFill>
                  <a:srgbClr val="274667"/>
                </a:solidFill>
                <a:latin typeface="Franklin Gothic Book"/>
              </a:rPr>
              <a:t>Provide multi-national acquisition support​ via Authorship of statements of work, Technical evaluation of proposals​, Formulation of negotiation positions​</a:t>
            </a:r>
          </a:p>
        </p:txBody>
      </p:sp>
      <p:sp>
        <p:nvSpPr>
          <p:cNvPr id="41" name="TextBox 40">
            <a:extLst>
              <a:ext uri="{FF2B5EF4-FFF2-40B4-BE49-F238E27FC236}">
                <a16:creationId xmlns:a16="http://schemas.microsoft.com/office/drawing/2014/main" id="{ABCA76E6-E2A8-2DF8-7EDB-BD45F1CE2225}"/>
              </a:ext>
            </a:extLst>
          </p:cNvPr>
          <p:cNvSpPr txBox="1"/>
          <p:nvPr/>
        </p:nvSpPr>
        <p:spPr>
          <a:xfrm>
            <a:off x="151257" y="1414552"/>
            <a:ext cx="7945758" cy="1200329"/>
          </a:xfrm>
          <a:prstGeom prst="rect">
            <a:avLst/>
          </a:prstGeom>
          <a:noFill/>
        </p:spPr>
        <p:txBody>
          <a:bodyPr wrap="square">
            <a:spAutoFit/>
          </a:bodyPr>
          <a:lstStyle/>
          <a:p>
            <a:pPr marL="0" indent="0" fontAlgn="auto">
              <a:spcBef>
                <a:spcPts val="0"/>
              </a:spcBef>
              <a:spcAft>
                <a:spcPts val="600"/>
              </a:spcAft>
              <a:buNone/>
              <a:defRPr/>
            </a:pPr>
            <a:r>
              <a:rPr lang="en-US" sz="1800">
                <a:solidFill>
                  <a:srgbClr val="274667"/>
                </a:solidFill>
                <a:latin typeface="Franklin Gothic Demi" panose="020B0703020102020204" pitchFamily="34" charset="0"/>
              </a:rPr>
              <a:t>Expert-level Systems Engineers to lead engineering teams in requirements engineering, solutions engineering, scheduling, integration, test, and evaluation across the National System of Geospatial-intelligence (NSG) and Allied System of Geospatial-intelligence (ASG)</a:t>
            </a:r>
          </a:p>
        </p:txBody>
      </p:sp>
      <p:sp>
        <p:nvSpPr>
          <p:cNvPr id="2" name="Oval 1">
            <a:extLst>
              <a:ext uri="{FF2B5EF4-FFF2-40B4-BE49-F238E27FC236}">
                <a16:creationId xmlns:a16="http://schemas.microsoft.com/office/drawing/2014/main" id="{45AFD572-1023-CD73-B1B1-BAE4CC493555}"/>
              </a:ext>
            </a:extLst>
          </p:cNvPr>
          <p:cNvSpPr/>
          <p:nvPr/>
        </p:nvSpPr>
        <p:spPr>
          <a:xfrm>
            <a:off x="10811181" y="4370113"/>
            <a:ext cx="926290" cy="911308"/>
          </a:xfrm>
          <a:prstGeom prst="ellipse">
            <a:avLst/>
          </a:prstGeom>
          <a:solidFill>
            <a:schemeClr val="bg1"/>
          </a:solidFill>
          <a:ln w="38100">
            <a:solidFill>
              <a:schemeClr val="bg2">
                <a:lumMod val="9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bg1"/>
              </a:solidFill>
              <a:latin typeface="Franklin Gothic Demi" panose="020B0703020102020204" pitchFamily="34" charset="0"/>
            </a:endParaRPr>
          </a:p>
        </p:txBody>
      </p:sp>
      <p:pic>
        <p:nvPicPr>
          <p:cNvPr id="3" name="Graphic 2" descr="Blueprint with solid fill">
            <a:extLst>
              <a:ext uri="{FF2B5EF4-FFF2-40B4-BE49-F238E27FC236}">
                <a16:creationId xmlns:a16="http://schemas.microsoft.com/office/drawing/2014/main" id="{860D7A18-2D70-CC26-C693-DA85B3B5E01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904828" y="4452726"/>
            <a:ext cx="722190" cy="722190"/>
          </a:xfrm>
          <a:prstGeom prst="rect">
            <a:avLst/>
          </a:prstGeom>
          <a:effectLst/>
        </p:spPr>
      </p:pic>
    </p:spTree>
    <p:extLst>
      <p:ext uri="{BB962C8B-B14F-4D97-AF65-F5344CB8AC3E}">
        <p14:creationId xmlns:p14="http://schemas.microsoft.com/office/powerpoint/2010/main" val="20288031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7B49588-02E1-4285-BF1B-22AF92809F48}"/>
              </a:ext>
            </a:extLst>
          </p:cNvPr>
          <p:cNvGrpSpPr/>
          <p:nvPr/>
        </p:nvGrpSpPr>
        <p:grpSpPr>
          <a:xfrm>
            <a:off x="7828879" y="0"/>
            <a:ext cx="4363410" cy="5943600"/>
            <a:chOff x="8236837" y="0"/>
            <a:chExt cx="3955451" cy="5943600"/>
          </a:xfrm>
        </p:grpSpPr>
        <p:sp>
          <p:nvSpPr>
            <p:cNvPr id="5" name="Arrow: Pentagon 4">
              <a:extLst>
                <a:ext uri="{FF2B5EF4-FFF2-40B4-BE49-F238E27FC236}">
                  <a16:creationId xmlns:a16="http://schemas.microsoft.com/office/drawing/2014/main" id="{F6B6FF15-6467-6D90-1730-FEC3FCB49922}"/>
                </a:ext>
              </a:extLst>
            </p:cNvPr>
            <p:cNvSpPr/>
            <p:nvPr/>
          </p:nvSpPr>
          <p:spPr>
            <a:xfrm flipH="1">
              <a:off x="8236837" y="0"/>
              <a:ext cx="3736082" cy="5943600"/>
            </a:xfrm>
            <a:prstGeom prst="homePlate">
              <a:avLst>
                <a:gd name="adj" fmla="val 14486"/>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Pentagon 8">
              <a:extLst>
                <a:ext uri="{FF2B5EF4-FFF2-40B4-BE49-F238E27FC236}">
                  <a16:creationId xmlns:a16="http://schemas.microsoft.com/office/drawing/2014/main" id="{60E9169C-4BBF-C5BD-CCC0-7E6F4461D845}"/>
                </a:ext>
              </a:extLst>
            </p:cNvPr>
            <p:cNvSpPr/>
            <p:nvPr/>
          </p:nvSpPr>
          <p:spPr>
            <a:xfrm flipH="1">
              <a:off x="8346522" y="0"/>
              <a:ext cx="3736082" cy="5943600"/>
            </a:xfrm>
            <a:prstGeom prst="homePlate">
              <a:avLst>
                <a:gd name="adj" fmla="val 14486"/>
              </a:avLst>
            </a:prstGeom>
            <a:solidFill>
              <a:srgbClr val="73A8BD">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946B85-CCA3-F8F2-331C-A9AF29BAAE74}"/>
                </a:ext>
              </a:extLst>
            </p:cNvPr>
            <p:cNvSpPr/>
            <p:nvPr/>
          </p:nvSpPr>
          <p:spPr>
            <a:xfrm flipH="1">
              <a:off x="8456206" y="0"/>
              <a:ext cx="3736082" cy="5943600"/>
            </a:xfrm>
            <a:prstGeom prst="homePlate">
              <a:avLst>
                <a:gd name="adj" fmla="val 14486"/>
              </a:avLst>
            </a:prstGeom>
            <a:solidFill>
              <a:srgbClr val="345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AD74319A-7DED-D85E-694E-2351188A3C53}"/>
              </a:ext>
            </a:extLst>
          </p:cNvPr>
          <p:cNvSpPr/>
          <p:nvPr/>
        </p:nvSpPr>
        <p:spPr>
          <a:xfrm>
            <a:off x="9296958" y="994116"/>
            <a:ext cx="2551612" cy="584775"/>
          </a:xfrm>
          <a:prstGeom prst="rect">
            <a:avLst/>
          </a:prstGeom>
        </p:spPr>
        <p:txBody>
          <a:bodyPr wrap="square">
            <a:spAutoFit/>
          </a:bodyPr>
          <a:lstStyle/>
          <a:p>
            <a:pPr algn="ctr" fontAlgn="auto">
              <a:spcBef>
                <a:spcPts val="0"/>
              </a:spcBef>
              <a:spcAft>
                <a:spcPts val="0"/>
              </a:spcAft>
              <a:defRPr/>
            </a:pPr>
            <a:r>
              <a:rPr lang="en-US" sz="3200">
                <a:solidFill>
                  <a:schemeClr val="bg1"/>
                </a:solidFill>
                <a:latin typeface="Franklin Gothic Heavy" panose="020B0903020102020204" pitchFamily="34" charset="0"/>
                <a:cs typeface="+mn-cs"/>
              </a:rPr>
              <a:t>QUICK LOOK</a:t>
            </a:r>
          </a:p>
        </p:txBody>
      </p:sp>
      <p:sp>
        <p:nvSpPr>
          <p:cNvPr id="17" name="TextBox 16">
            <a:extLst>
              <a:ext uri="{FF2B5EF4-FFF2-40B4-BE49-F238E27FC236}">
                <a16:creationId xmlns:a16="http://schemas.microsoft.com/office/drawing/2014/main" id="{C9C02AB6-C365-FCC1-9DAC-584F0920DED8}"/>
              </a:ext>
            </a:extLst>
          </p:cNvPr>
          <p:cNvSpPr txBox="1"/>
          <p:nvPr/>
        </p:nvSpPr>
        <p:spPr>
          <a:xfrm>
            <a:off x="7828878" y="2653899"/>
            <a:ext cx="4019692" cy="461665"/>
          </a:xfrm>
          <a:prstGeom prst="rect">
            <a:avLst/>
          </a:prstGeom>
          <a:noFill/>
        </p:spPr>
        <p:txBody>
          <a:bodyPr wrap="square">
            <a:spAutoFit/>
          </a:bodyPr>
          <a:lstStyle/>
          <a:p>
            <a:pPr algn="r"/>
            <a:r>
              <a:rPr lang="en-US" sz="1200">
                <a:solidFill>
                  <a:schemeClr val="bg1"/>
                </a:solidFill>
                <a:latin typeface="Franklin Gothic Demi" panose="020B0703020102020204" pitchFamily="34" charset="0"/>
              </a:rPr>
              <a:t>United States Agency for Global Media (USAGM)</a:t>
            </a:r>
          </a:p>
          <a:p>
            <a:pPr algn="r"/>
            <a:r>
              <a:rPr lang="en-US" sz="1200">
                <a:solidFill>
                  <a:schemeClr val="bg1"/>
                </a:solidFill>
                <a:latin typeface="Franklin Gothic Demi" panose="020B0703020102020204" pitchFamily="34" charset="0"/>
              </a:rPr>
              <a:t>International Media Marketing</a:t>
            </a:r>
          </a:p>
        </p:txBody>
      </p:sp>
      <p:sp>
        <p:nvSpPr>
          <p:cNvPr id="21" name="TextBox 20">
            <a:extLst>
              <a:ext uri="{FF2B5EF4-FFF2-40B4-BE49-F238E27FC236}">
                <a16:creationId xmlns:a16="http://schemas.microsoft.com/office/drawing/2014/main" id="{DA29D2CD-C002-ED85-EC02-E2511810CD83}"/>
              </a:ext>
            </a:extLst>
          </p:cNvPr>
          <p:cNvSpPr txBox="1"/>
          <p:nvPr/>
        </p:nvSpPr>
        <p:spPr>
          <a:xfrm>
            <a:off x="8847057" y="4055147"/>
            <a:ext cx="3001513" cy="276999"/>
          </a:xfrm>
          <a:prstGeom prst="rect">
            <a:avLst/>
          </a:prstGeom>
          <a:noFill/>
        </p:spPr>
        <p:txBody>
          <a:bodyPr wrap="square">
            <a:spAutoFit/>
          </a:bodyPr>
          <a:lstStyle/>
          <a:p>
            <a:pPr algn="r"/>
            <a:r>
              <a:rPr lang="en-US" sz="1200">
                <a:solidFill>
                  <a:schemeClr val="bg1"/>
                </a:solidFill>
                <a:latin typeface="Franklin Gothic Demi" panose="020B0703020102020204" pitchFamily="34" charset="0"/>
              </a:rPr>
              <a:t>Linguistics</a:t>
            </a:r>
          </a:p>
        </p:txBody>
      </p:sp>
      <p:sp>
        <p:nvSpPr>
          <p:cNvPr id="22" name="Slide Number Placeholder 5">
            <a:extLst>
              <a:ext uri="{FF2B5EF4-FFF2-40B4-BE49-F238E27FC236}">
                <a16:creationId xmlns:a16="http://schemas.microsoft.com/office/drawing/2014/main" id="{7BA603DD-01BB-D1BE-0848-574BFC2C2945}"/>
              </a:ext>
            </a:extLst>
          </p:cNvPr>
          <p:cNvSpPr>
            <a:spLocks noGrp="1"/>
          </p:cNvSpPr>
          <p:nvPr/>
        </p:nvSpPr>
        <p:spPr bwMode="auto">
          <a:xfrm>
            <a:off x="8737600" y="6356351"/>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a:fld id="{F45764AE-CAD8-494E-B357-0D7107EE9382}" type="slidenum">
              <a:rPr lang="en-US" sz="1200">
                <a:solidFill>
                  <a:srgbClr val="898989"/>
                </a:solidFill>
              </a:rPr>
              <a:pPr algn="r"/>
              <a:t>11</a:t>
            </a:fld>
            <a:endParaRPr lang="en-US" sz="1200">
              <a:solidFill>
                <a:srgbClr val="898989"/>
              </a:solidFill>
            </a:endParaRPr>
          </a:p>
        </p:txBody>
      </p:sp>
      <p:sp>
        <p:nvSpPr>
          <p:cNvPr id="27" name="Footer Placeholder 4">
            <a:extLst>
              <a:ext uri="{FF2B5EF4-FFF2-40B4-BE49-F238E27FC236}">
                <a16:creationId xmlns:a16="http://schemas.microsoft.com/office/drawing/2014/main" id="{D2A3EF48-8DBE-E90E-9A08-F8A95BD86649}"/>
              </a:ext>
            </a:extLst>
          </p:cNvPr>
          <p:cNvSpPr>
            <a:spLocks noGrp="1"/>
          </p:cNvSpPr>
          <p:nvPr/>
        </p:nvSpPr>
        <p:spPr bwMode="auto">
          <a:xfrm>
            <a:off x="4165600" y="6356351"/>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sz="1200">
              <a:solidFill>
                <a:srgbClr val="898989"/>
              </a:solidFill>
            </a:endParaRPr>
          </a:p>
        </p:txBody>
      </p:sp>
      <p:sp>
        <p:nvSpPr>
          <p:cNvPr id="28" name="Slide Number Placeholder 5">
            <a:extLst>
              <a:ext uri="{FF2B5EF4-FFF2-40B4-BE49-F238E27FC236}">
                <a16:creationId xmlns:a16="http://schemas.microsoft.com/office/drawing/2014/main" id="{A5F25F79-F345-DC5F-5312-61BE5A941442}"/>
              </a:ext>
            </a:extLst>
          </p:cNvPr>
          <p:cNvSpPr>
            <a:spLocks noGrp="1"/>
          </p:cNvSpPr>
          <p:nvPr/>
        </p:nvSpPr>
        <p:spPr bwMode="auto">
          <a:xfrm>
            <a:off x="8737600" y="6356351"/>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a:fld id="{F45764AE-CAD8-494E-B357-0D7107EE9382}" type="slidenum">
              <a:rPr lang="en-US" sz="1200">
                <a:solidFill>
                  <a:srgbClr val="898989"/>
                </a:solidFill>
              </a:rPr>
              <a:pPr algn="r"/>
              <a:t>11</a:t>
            </a:fld>
            <a:endParaRPr lang="en-US" sz="1200">
              <a:solidFill>
                <a:srgbClr val="898989"/>
              </a:solidFill>
            </a:endParaRPr>
          </a:p>
        </p:txBody>
      </p:sp>
      <p:pic>
        <p:nvPicPr>
          <p:cNvPr id="29" name="Picture 28" descr="Logo&#10;&#10;Description automatically generated">
            <a:extLst>
              <a:ext uri="{FF2B5EF4-FFF2-40B4-BE49-F238E27FC236}">
                <a16:creationId xmlns:a16="http://schemas.microsoft.com/office/drawing/2014/main" id="{7CE80DB5-5438-1D5E-15B3-53FC02E23D7A}"/>
              </a:ext>
            </a:extLst>
          </p:cNvPr>
          <p:cNvPicPr>
            <a:picLocks noChangeAspect="1"/>
          </p:cNvPicPr>
          <p:nvPr/>
        </p:nvPicPr>
        <p:blipFill rotWithShape="1">
          <a:blip r:embed="rId2">
            <a:extLst>
              <a:ext uri="{28A0092B-C50C-407E-A947-70E740481C1C}">
                <a14:useLocalDpi xmlns:a14="http://schemas.microsoft.com/office/drawing/2010/main" val="0"/>
              </a:ext>
            </a:extLst>
          </a:blip>
          <a:srcRect b="12448"/>
          <a:stretch/>
        </p:blipFill>
        <p:spPr>
          <a:xfrm>
            <a:off x="155035" y="158711"/>
            <a:ext cx="2361283" cy="1185006"/>
          </a:xfrm>
          <a:prstGeom prst="rect">
            <a:avLst/>
          </a:prstGeom>
        </p:spPr>
      </p:pic>
      <p:sp>
        <p:nvSpPr>
          <p:cNvPr id="40" name="Rectangle 3">
            <a:extLst>
              <a:ext uri="{FF2B5EF4-FFF2-40B4-BE49-F238E27FC236}">
                <a16:creationId xmlns:a16="http://schemas.microsoft.com/office/drawing/2014/main" id="{7C45DA13-A594-1AA6-F567-446469B04FB1}"/>
              </a:ext>
            </a:extLst>
          </p:cNvPr>
          <p:cNvSpPr txBox="1">
            <a:spLocks noChangeArrowheads="1"/>
          </p:cNvSpPr>
          <p:nvPr/>
        </p:nvSpPr>
        <p:spPr>
          <a:xfrm>
            <a:off x="221403" y="2544046"/>
            <a:ext cx="7287333" cy="3453316"/>
          </a:xfrm>
          <a:prstGeom prst="rect">
            <a:avLst/>
          </a:prstGeom>
        </p:spPr>
        <p:txBody>
          <a:bodyPr lIns="91440" tIns="45720" rIns="91440" bIns="45720" anchor="t">
            <a:noAutofit/>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Bef>
                <a:spcPts val="0"/>
              </a:spcBef>
              <a:spcAft>
                <a:spcPts val="600"/>
              </a:spcAft>
              <a:buFont typeface="Wingdings" panose="05000000000000000000" pitchFamily="2" charset="2"/>
              <a:buChar char="§"/>
              <a:defRPr/>
            </a:pPr>
            <a:r>
              <a:rPr lang="en-US" sz="1400" dirty="0">
                <a:solidFill>
                  <a:srgbClr val="274667"/>
                </a:solidFill>
                <a:latin typeface="Franklin Gothic Book"/>
              </a:rPr>
              <a:t>The United States Agency for Global Media (USAGM) is an independent Federal agency of the U.S. Federal Government. </a:t>
            </a:r>
          </a:p>
          <a:p>
            <a:pPr fontAlgn="auto">
              <a:spcBef>
                <a:spcPts val="0"/>
              </a:spcBef>
              <a:spcAft>
                <a:spcPts val="600"/>
              </a:spcAft>
              <a:buFont typeface="Wingdings" panose="05000000000000000000" pitchFamily="2" charset="2"/>
              <a:buChar char="§"/>
              <a:defRPr/>
            </a:pPr>
            <a:r>
              <a:rPr lang="en-US" sz="1400" dirty="0">
                <a:solidFill>
                  <a:srgbClr val="274667"/>
                </a:solidFill>
                <a:latin typeface="Franklin Gothic Book"/>
              </a:rPr>
              <a:t>Support the operation of one of the world's largest news media networks, bringing news, information, and relevant discussions to a weekly audience of over 278 million people worldwide, in over 100 countries in over 60 languages via radio, television, Internet, and social media. </a:t>
            </a:r>
          </a:p>
          <a:p>
            <a:pPr fontAlgn="auto">
              <a:spcBef>
                <a:spcPts val="0"/>
              </a:spcBef>
              <a:spcAft>
                <a:spcPts val="600"/>
              </a:spcAft>
              <a:buFont typeface="Wingdings" panose="05000000000000000000" pitchFamily="2" charset="2"/>
              <a:buChar char="§"/>
              <a:defRPr/>
            </a:pPr>
            <a:r>
              <a:rPr lang="en-US" sz="1400" dirty="0">
                <a:solidFill>
                  <a:srgbClr val="274667"/>
                </a:solidFill>
                <a:latin typeface="Franklin Gothic Book"/>
              </a:rPr>
              <a:t>Networks carry out a shared mission vital to U.S. national interests: "to inform, engage, and connect people around the world in support of freedom and democracy." </a:t>
            </a:r>
          </a:p>
          <a:p>
            <a:pPr fontAlgn="auto">
              <a:spcBef>
                <a:spcPts val="0"/>
              </a:spcBef>
              <a:spcAft>
                <a:spcPts val="600"/>
              </a:spcAft>
              <a:buFont typeface="Wingdings" panose="05000000000000000000" pitchFamily="2" charset="2"/>
              <a:buChar char="§"/>
              <a:defRPr/>
            </a:pPr>
            <a:r>
              <a:rPr lang="en-US" sz="1400" dirty="0">
                <a:solidFill>
                  <a:srgbClr val="274667"/>
                </a:solidFill>
                <a:latin typeface="Franklin Gothic Book"/>
              </a:rPr>
              <a:t>Proliferate messaging for people whose governments limit or block their people's access to a free press, or who simply lack sources of reliable news on events in their own countries, the United States, or around the world. </a:t>
            </a:r>
          </a:p>
        </p:txBody>
      </p:sp>
      <p:sp>
        <p:nvSpPr>
          <p:cNvPr id="41" name="TextBox 40">
            <a:extLst>
              <a:ext uri="{FF2B5EF4-FFF2-40B4-BE49-F238E27FC236}">
                <a16:creationId xmlns:a16="http://schemas.microsoft.com/office/drawing/2014/main" id="{ABCA76E6-E2A8-2DF8-7EDB-BD45F1CE2225}"/>
              </a:ext>
            </a:extLst>
          </p:cNvPr>
          <p:cNvSpPr txBox="1"/>
          <p:nvPr/>
        </p:nvSpPr>
        <p:spPr>
          <a:xfrm>
            <a:off x="151257" y="1414552"/>
            <a:ext cx="7945758" cy="646331"/>
          </a:xfrm>
          <a:prstGeom prst="rect">
            <a:avLst/>
          </a:prstGeom>
          <a:noFill/>
        </p:spPr>
        <p:txBody>
          <a:bodyPr wrap="square">
            <a:spAutoFit/>
          </a:bodyPr>
          <a:lstStyle/>
          <a:p>
            <a:pPr marL="0" indent="0" fontAlgn="auto">
              <a:spcBef>
                <a:spcPts val="0"/>
              </a:spcBef>
              <a:spcAft>
                <a:spcPts val="600"/>
              </a:spcAft>
              <a:buNone/>
              <a:defRPr/>
            </a:pPr>
            <a:r>
              <a:rPr lang="en-US" sz="1800" dirty="0">
                <a:solidFill>
                  <a:srgbClr val="274667"/>
                </a:solidFill>
                <a:latin typeface="Franklin Gothic Demi" panose="020B0703020102020204" pitchFamily="34" charset="0"/>
              </a:rPr>
              <a:t>Linguistic and international marketing expertise </a:t>
            </a:r>
            <a:r>
              <a:rPr lang="en-US" dirty="0">
                <a:solidFill>
                  <a:srgbClr val="274667"/>
                </a:solidFill>
                <a:latin typeface="Franklin Gothic Demi" panose="020B0703020102020204" pitchFamily="34" charset="0"/>
              </a:rPr>
              <a:t>for </a:t>
            </a:r>
            <a:r>
              <a:rPr lang="en-US" sz="1800" dirty="0">
                <a:solidFill>
                  <a:srgbClr val="274667"/>
                </a:solidFill>
                <a:latin typeface="Franklin Gothic Demi" panose="020B0703020102020204" pitchFamily="34" charset="0"/>
              </a:rPr>
              <a:t>USAGM Business Development Office for International Media Marketing</a:t>
            </a:r>
          </a:p>
        </p:txBody>
      </p:sp>
      <p:pic>
        <p:nvPicPr>
          <p:cNvPr id="6" name="Picture 2" descr="U.S. Agency for Global Media - Wikipedia">
            <a:extLst>
              <a:ext uri="{FF2B5EF4-FFF2-40B4-BE49-F238E27FC236}">
                <a16:creationId xmlns:a16="http://schemas.microsoft.com/office/drawing/2014/main" id="{EF891968-972E-9D59-74B0-EA09436AE68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73968"/>
          <a:stretch/>
        </p:blipFill>
        <p:spPr bwMode="auto">
          <a:xfrm>
            <a:off x="9106074" y="1520787"/>
            <a:ext cx="709841" cy="1143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U.S. Agency for Global Media - Wikipedia">
            <a:extLst>
              <a:ext uri="{FF2B5EF4-FFF2-40B4-BE49-F238E27FC236}">
                <a16:creationId xmlns:a16="http://schemas.microsoft.com/office/drawing/2014/main" id="{ABB7C83E-668E-CCC8-BD6E-4BBBF2A6AC2A}"/>
              </a:ext>
            </a:extLst>
          </p:cNvPr>
          <p:cNvPicPr>
            <a:picLocks noChangeAspect="1" noChangeArrowheads="1"/>
          </p:cNvPicPr>
          <p:nvPr/>
        </p:nvPicPr>
        <p:blipFill rotWithShape="1">
          <a:blip r:embed="rId3">
            <a:biLevel thresh="25000"/>
            <a:extLst>
              <a:ext uri="{28A0092B-C50C-407E-A947-70E740481C1C}">
                <a14:useLocalDpi xmlns:a14="http://schemas.microsoft.com/office/drawing/2010/main" val="0"/>
              </a:ext>
            </a:extLst>
          </a:blip>
          <a:srcRect l="22782"/>
          <a:stretch/>
        </p:blipFill>
        <p:spPr bwMode="auto">
          <a:xfrm>
            <a:off x="9727311" y="1520787"/>
            <a:ext cx="2105602" cy="1143000"/>
          </a:xfrm>
          <a:prstGeom prst="rect">
            <a:avLst/>
          </a:prstGeom>
          <a:noFill/>
          <a:extLst>
            <a:ext uri="{909E8E84-426E-40DD-AFC4-6F175D3DCCD1}">
              <a14:hiddenFill xmlns:a14="http://schemas.microsoft.com/office/drawing/2010/main">
                <a:solidFill>
                  <a:srgbClr val="FFFFFF"/>
                </a:solidFill>
              </a14:hiddenFill>
            </a:ext>
          </a:extLst>
        </p:spPr>
      </p:pic>
      <p:grpSp>
        <p:nvGrpSpPr>
          <p:cNvPr id="37" name="Group 36">
            <a:extLst>
              <a:ext uri="{FF2B5EF4-FFF2-40B4-BE49-F238E27FC236}">
                <a16:creationId xmlns:a16="http://schemas.microsoft.com/office/drawing/2014/main" id="{0411F86A-690B-BFBE-D47A-1E318AC6090A}"/>
              </a:ext>
            </a:extLst>
          </p:cNvPr>
          <p:cNvGrpSpPr/>
          <p:nvPr/>
        </p:nvGrpSpPr>
        <p:grpSpPr>
          <a:xfrm>
            <a:off x="10811181" y="3139494"/>
            <a:ext cx="926290" cy="911308"/>
            <a:chOff x="10789840" y="4425905"/>
            <a:chExt cx="926290" cy="911308"/>
          </a:xfrm>
        </p:grpSpPr>
        <p:sp>
          <p:nvSpPr>
            <p:cNvPr id="33" name="Oval 32">
              <a:extLst>
                <a:ext uri="{FF2B5EF4-FFF2-40B4-BE49-F238E27FC236}">
                  <a16:creationId xmlns:a16="http://schemas.microsoft.com/office/drawing/2014/main" id="{122A4DFA-1FBA-39E9-B31E-201BCC16A276}"/>
                </a:ext>
              </a:extLst>
            </p:cNvPr>
            <p:cNvSpPr/>
            <p:nvPr/>
          </p:nvSpPr>
          <p:spPr>
            <a:xfrm>
              <a:off x="10789840" y="4425905"/>
              <a:ext cx="926290" cy="911308"/>
            </a:xfrm>
            <a:prstGeom prst="ellipse">
              <a:avLst/>
            </a:prstGeom>
            <a:solidFill>
              <a:schemeClr val="bg1"/>
            </a:solidFill>
            <a:ln w="38100">
              <a:solidFill>
                <a:schemeClr val="bg2">
                  <a:lumMod val="9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bg1"/>
                </a:solidFill>
                <a:latin typeface="Franklin Gothic Demi" panose="020B0703020102020204" pitchFamily="34" charset="0"/>
              </a:endParaRPr>
            </a:p>
          </p:txBody>
        </p:sp>
        <p:grpSp>
          <p:nvGrpSpPr>
            <p:cNvPr id="26" name="Group 25">
              <a:extLst>
                <a:ext uri="{FF2B5EF4-FFF2-40B4-BE49-F238E27FC236}">
                  <a16:creationId xmlns:a16="http://schemas.microsoft.com/office/drawing/2014/main" id="{05BF4D16-87D9-5BE2-7CAB-DDDF9418E718}"/>
                </a:ext>
              </a:extLst>
            </p:cNvPr>
            <p:cNvGrpSpPr/>
            <p:nvPr/>
          </p:nvGrpSpPr>
          <p:grpSpPr>
            <a:xfrm>
              <a:off x="11001262" y="4553722"/>
              <a:ext cx="523081" cy="581263"/>
              <a:chOff x="6047845" y="349799"/>
              <a:chExt cx="657189" cy="730288"/>
            </a:xfrm>
          </p:grpSpPr>
          <p:grpSp>
            <p:nvGrpSpPr>
              <p:cNvPr id="14" name="Group 13">
                <a:extLst>
                  <a:ext uri="{FF2B5EF4-FFF2-40B4-BE49-F238E27FC236}">
                    <a16:creationId xmlns:a16="http://schemas.microsoft.com/office/drawing/2014/main" id="{551BF0BA-B820-4D2D-F003-B4F9C9710423}"/>
                  </a:ext>
                </a:extLst>
              </p:cNvPr>
              <p:cNvGrpSpPr/>
              <p:nvPr/>
            </p:nvGrpSpPr>
            <p:grpSpPr>
              <a:xfrm>
                <a:off x="6047845" y="349799"/>
                <a:ext cx="486100" cy="493209"/>
                <a:chOff x="6047845" y="349799"/>
                <a:chExt cx="486100" cy="493209"/>
              </a:xfrm>
            </p:grpSpPr>
            <p:sp>
              <p:nvSpPr>
                <p:cNvPr id="8" name="Freeform: Shape 7">
                  <a:extLst>
                    <a:ext uri="{FF2B5EF4-FFF2-40B4-BE49-F238E27FC236}">
                      <a16:creationId xmlns:a16="http://schemas.microsoft.com/office/drawing/2014/main" id="{1641C6D7-9C94-A5A9-D3F8-5B8FFA855EBC}"/>
                    </a:ext>
                  </a:extLst>
                </p:cNvPr>
                <p:cNvSpPr/>
                <p:nvPr/>
              </p:nvSpPr>
              <p:spPr>
                <a:xfrm>
                  <a:off x="6047845" y="356908"/>
                  <a:ext cx="473562" cy="486100"/>
                </a:xfrm>
                <a:custGeom>
                  <a:avLst/>
                  <a:gdLst>
                    <a:gd name="connsiteX0" fmla="*/ 237583 w 473562"/>
                    <a:gd name="connsiteY0" fmla="*/ 0 h 486100"/>
                    <a:gd name="connsiteX1" fmla="*/ 473562 w 473562"/>
                    <a:gd name="connsiteY1" fmla="*/ 232314 h 486100"/>
                    <a:gd name="connsiteX2" fmla="*/ 237583 w 473562"/>
                    <a:gd name="connsiteY2" fmla="*/ 464628 h 486100"/>
                    <a:gd name="connsiteX3" fmla="*/ 190025 w 473562"/>
                    <a:gd name="connsiteY3" fmla="*/ 459908 h 486100"/>
                    <a:gd name="connsiteX4" fmla="*/ 147463 w 473562"/>
                    <a:gd name="connsiteY4" fmla="*/ 446902 h 486100"/>
                    <a:gd name="connsiteX5" fmla="*/ 0 w 473562"/>
                    <a:gd name="connsiteY5" fmla="*/ 486100 h 486100"/>
                    <a:gd name="connsiteX6" fmla="*/ 35853 w 473562"/>
                    <a:gd name="connsiteY6" fmla="*/ 351225 h 486100"/>
                    <a:gd name="connsiteX7" fmla="*/ 20149 w 473562"/>
                    <a:gd name="connsiteY7" fmla="*/ 322741 h 486100"/>
                    <a:gd name="connsiteX8" fmla="*/ 1604 w 473562"/>
                    <a:gd name="connsiteY8" fmla="*/ 232314 h 486100"/>
                    <a:gd name="connsiteX9" fmla="*/ 237583 w 473562"/>
                    <a:gd name="connsiteY9" fmla="*/ 0 h 48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3562" h="486100">
                      <a:moveTo>
                        <a:pt x="237583" y="0"/>
                      </a:moveTo>
                      <a:cubicBezTo>
                        <a:pt x="367911" y="0"/>
                        <a:pt x="473562" y="104011"/>
                        <a:pt x="473562" y="232314"/>
                      </a:cubicBezTo>
                      <a:cubicBezTo>
                        <a:pt x="473562" y="360617"/>
                        <a:pt x="367911" y="464628"/>
                        <a:pt x="237583" y="464628"/>
                      </a:cubicBezTo>
                      <a:cubicBezTo>
                        <a:pt x="221292" y="464628"/>
                        <a:pt x="205387" y="463003"/>
                        <a:pt x="190025" y="459908"/>
                      </a:cubicBezTo>
                      <a:lnTo>
                        <a:pt x="147463" y="446902"/>
                      </a:lnTo>
                      <a:lnTo>
                        <a:pt x="0" y="486100"/>
                      </a:lnTo>
                      <a:lnTo>
                        <a:pt x="35853" y="351225"/>
                      </a:lnTo>
                      <a:lnTo>
                        <a:pt x="20149" y="322741"/>
                      </a:lnTo>
                      <a:cubicBezTo>
                        <a:pt x="8207" y="294947"/>
                        <a:pt x="1604" y="264390"/>
                        <a:pt x="1604" y="232314"/>
                      </a:cubicBezTo>
                      <a:cubicBezTo>
                        <a:pt x="1604" y="104011"/>
                        <a:pt x="107255" y="0"/>
                        <a:pt x="237583" y="0"/>
                      </a:cubicBezTo>
                      <a:close/>
                    </a:path>
                  </a:pathLst>
                </a:cu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 name="Graphic 9" descr="World outline">
                  <a:extLst>
                    <a:ext uri="{FF2B5EF4-FFF2-40B4-BE49-F238E27FC236}">
                      <a16:creationId xmlns:a16="http://schemas.microsoft.com/office/drawing/2014/main" id="{FE58A36D-C18E-3F72-F21E-FE984803240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47845" y="349799"/>
                  <a:ext cx="486100" cy="486100"/>
                </a:xfrm>
                <a:prstGeom prst="rect">
                  <a:avLst/>
                </a:prstGeom>
              </p:spPr>
            </p:pic>
          </p:grpSp>
          <p:sp>
            <p:nvSpPr>
              <p:cNvPr id="25" name="Freeform: Shape 24">
                <a:extLst>
                  <a:ext uri="{FF2B5EF4-FFF2-40B4-BE49-F238E27FC236}">
                    <a16:creationId xmlns:a16="http://schemas.microsoft.com/office/drawing/2014/main" id="{DC1B55B2-CE07-F262-5A04-425F39E2B3AB}"/>
                  </a:ext>
                </a:extLst>
              </p:cNvPr>
              <p:cNvSpPr/>
              <p:nvPr/>
            </p:nvSpPr>
            <p:spPr>
              <a:xfrm flipH="1">
                <a:off x="6239233" y="634660"/>
                <a:ext cx="465801" cy="445427"/>
              </a:xfrm>
              <a:custGeom>
                <a:avLst/>
                <a:gdLst>
                  <a:gd name="connsiteX0" fmla="*/ 111957 w 465801"/>
                  <a:gd name="connsiteY0" fmla="*/ 0 h 445427"/>
                  <a:gd name="connsiteX1" fmla="*/ 70721 w 465801"/>
                  <a:gd name="connsiteY1" fmla="*/ 27370 h 445427"/>
                  <a:gd name="connsiteX2" fmla="*/ 1604 w 465801"/>
                  <a:gd name="connsiteY2" fmla="*/ 191641 h 445427"/>
                  <a:gd name="connsiteX3" fmla="*/ 20149 w 465801"/>
                  <a:gd name="connsiteY3" fmla="*/ 282068 h 445427"/>
                  <a:gd name="connsiteX4" fmla="*/ 35853 w 465801"/>
                  <a:gd name="connsiteY4" fmla="*/ 310552 h 445427"/>
                  <a:gd name="connsiteX5" fmla="*/ 0 w 465801"/>
                  <a:gd name="connsiteY5" fmla="*/ 445427 h 445427"/>
                  <a:gd name="connsiteX6" fmla="*/ 147463 w 465801"/>
                  <a:gd name="connsiteY6" fmla="*/ 406229 h 445427"/>
                  <a:gd name="connsiteX7" fmla="*/ 190025 w 465801"/>
                  <a:gd name="connsiteY7" fmla="*/ 419235 h 445427"/>
                  <a:gd name="connsiteX8" fmla="*/ 237583 w 465801"/>
                  <a:gd name="connsiteY8" fmla="*/ 423955 h 445427"/>
                  <a:gd name="connsiteX9" fmla="*/ 455018 w 465801"/>
                  <a:gd name="connsiteY9" fmla="*/ 282068 h 445427"/>
                  <a:gd name="connsiteX10" fmla="*/ 465801 w 465801"/>
                  <a:gd name="connsiteY10" fmla="*/ 247869 h 445427"/>
                  <a:gd name="connsiteX11" fmla="*/ 423034 w 465801"/>
                  <a:gd name="connsiteY11" fmla="*/ 252114 h 445427"/>
                  <a:gd name="connsiteX12" fmla="*/ 112237 w 465801"/>
                  <a:gd name="connsiteY12" fmla="*/ 2741 h 44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5801" h="445427">
                    <a:moveTo>
                      <a:pt x="111957" y="0"/>
                    </a:moveTo>
                    <a:lnTo>
                      <a:pt x="70721" y="27370"/>
                    </a:lnTo>
                    <a:cubicBezTo>
                      <a:pt x="28017" y="69411"/>
                      <a:pt x="1604" y="127490"/>
                      <a:pt x="1604" y="191641"/>
                    </a:cubicBezTo>
                    <a:cubicBezTo>
                      <a:pt x="1604" y="223717"/>
                      <a:pt x="8207" y="254274"/>
                      <a:pt x="20149" y="282068"/>
                    </a:cubicBezTo>
                    <a:lnTo>
                      <a:pt x="35853" y="310552"/>
                    </a:lnTo>
                    <a:lnTo>
                      <a:pt x="0" y="445427"/>
                    </a:lnTo>
                    <a:lnTo>
                      <a:pt x="147463" y="406229"/>
                    </a:lnTo>
                    <a:lnTo>
                      <a:pt x="190025" y="419235"/>
                    </a:lnTo>
                    <a:cubicBezTo>
                      <a:pt x="205387" y="422330"/>
                      <a:pt x="221292" y="423955"/>
                      <a:pt x="237583" y="423955"/>
                    </a:cubicBezTo>
                    <a:cubicBezTo>
                      <a:pt x="335329" y="423955"/>
                      <a:pt x="419194" y="365449"/>
                      <a:pt x="455018" y="282068"/>
                    </a:cubicBezTo>
                    <a:lnTo>
                      <a:pt x="465801" y="247869"/>
                    </a:lnTo>
                    <a:lnTo>
                      <a:pt x="423034" y="252114"/>
                    </a:lnTo>
                    <a:cubicBezTo>
                      <a:pt x="269727" y="252114"/>
                      <a:pt x="141819" y="145057"/>
                      <a:pt x="112237" y="2741"/>
                    </a:cubicBezTo>
                    <a:close/>
                  </a:path>
                </a:pathLst>
              </a:cu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sp>
        <p:nvSpPr>
          <p:cNvPr id="38" name="TextBox 37">
            <a:extLst>
              <a:ext uri="{FF2B5EF4-FFF2-40B4-BE49-F238E27FC236}">
                <a16:creationId xmlns:a16="http://schemas.microsoft.com/office/drawing/2014/main" id="{895CD8EC-A2E0-871B-AE82-69BDC3367A1E}"/>
              </a:ext>
            </a:extLst>
          </p:cNvPr>
          <p:cNvSpPr txBox="1"/>
          <p:nvPr/>
        </p:nvSpPr>
        <p:spPr>
          <a:xfrm>
            <a:off x="9415669" y="5271729"/>
            <a:ext cx="2432901" cy="276999"/>
          </a:xfrm>
          <a:prstGeom prst="rect">
            <a:avLst/>
          </a:prstGeom>
          <a:noFill/>
        </p:spPr>
        <p:txBody>
          <a:bodyPr wrap="square">
            <a:spAutoFit/>
          </a:bodyPr>
          <a:lstStyle/>
          <a:p>
            <a:pPr algn="r"/>
            <a:r>
              <a:rPr lang="en-US" sz="1200">
                <a:solidFill>
                  <a:schemeClr val="bg1"/>
                </a:solidFill>
                <a:latin typeface="Franklin Gothic Demi" panose="020B0703020102020204" pitchFamily="34" charset="0"/>
              </a:rPr>
              <a:t>Planning &amp; Support</a:t>
            </a:r>
          </a:p>
        </p:txBody>
      </p:sp>
      <p:grpSp>
        <p:nvGrpSpPr>
          <p:cNvPr id="34" name="Group 33">
            <a:extLst>
              <a:ext uri="{FF2B5EF4-FFF2-40B4-BE49-F238E27FC236}">
                <a16:creationId xmlns:a16="http://schemas.microsoft.com/office/drawing/2014/main" id="{34D1EC15-CAEC-7A02-17A9-297D62F2F112}"/>
              </a:ext>
            </a:extLst>
          </p:cNvPr>
          <p:cNvGrpSpPr/>
          <p:nvPr/>
        </p:nvGrpSpPr>
        <p:grpSpPr>
          <a:xfrm>
            <a:off x="10811181" y="4369726"/>
            <a:ext cx="926290" cy="911308"/>
            <a:chOff x="10811181" y="3139494"/>
            <a:chExt cx="926290" cy="911308"/>
          </a:xfrm>
        </p:grpSpPr>
        <p:pic>
          <p:nvPicPr>
            <p:cNvPr id="35" name="Graphic 34" descr="Internet Of Things with solid fill">
              <a:extLst>
                <a:ext uri="{FF2B5EF4-FFF2-40B4-BE49-F238E27FC236}">
                  <a16:creationId xmlns:a16="http://schemas.microsoft.com/office/drawing/2014/main" id="{36CF5499-556D-3D18-6505-6150BF33E0B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923364" y="3179713"/>
              <a:ext cx="725058" cy="725058"/>
            </a:xfrm>
            <a:prstGeom prst="rect">
              <a:avLst/>
            </a:prstGeom>
          </p:spPr>
        </p:pic>
        <p:sp>
          <p:nvSpPr>
            <p:cNvPr id="36" name="Oval 35">
              <a:extLst>
                <a:ext uri="{FF2B5EF4-FFF2-40B4-BE49-F238E27FC236}">
                  <a16:creationId xmlns:a16="http://schemas.microsoft.com/office/drawing/2014/main" id="{EE7B1CF6-0473-B8A1-0580-E190B8E8487B}"/>
                </a:ext>
              </a:extLst>
            </p:cNvPr>
            <p:cNvSpPr/>
            <p:nvPr/>
          </p:nvSpPr>
          <p:spPr>
            <a:xfrm>
              <a:off x="10811181" y="3139494"/>
              <a:ext cx="926290" cy="911308"/>
            </a:xfrm>
            <a:prstGeom prst="ellipse">
              <a:avLst/>
            </a:prstGeom>
            <a:solidFill>
              <a:schemeClr val="bg1"/>
            </a:solidFill>
            <a:ln w="38100">
              <a:solidFill>
                <a:schemeClr val="bg2">
                  <a:lumMod val="9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bg1"/>
                </a:solidFill>
                <a:latin typeface="Franklin Gothic Demi" panose="020B0703020102020204" pitchFamily="34" charset="0"/>
              </a:endParaRPr>
            </a:p>
          </p:txBody>
        </p:sp>
        <p:pic>
          <p:nvPicPr>
            <p:cNvPr id="3" name="Graphic 2" descr="Blueprint with solid fill">
              <a:extLst>
                <a:ext uri="{FF2B5EF4-FFF2-40B4-BE49-F238E27FC236}">
                  <a16:creationId xmlns:a16="http://schemas.microsoft.com/office/drawing/2014/main" id="{860D7A18-2D70-CC26-C693-DA85B3B5E01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904828" y="3227741"/>
              <a:ext cx="722190" cy="722190"/>
            </a:xfrm>
            <a:prstGeom prst="rect">
              <a:avLst/>
            </a:prstGeom>
            <a:effectLst/>
          </p:spPr>
        </p:pic>
      </p:grpSp>
      <p:sp>
        <p:nvSpPr>
          <p:cNvPr id="4" name="TextBox 3">
            <a:extLst>
              <a:ext uri="{FF2B5EF4-FFF2-40B4-BE49-F238E27FC236}">
                <a16:creationId xmlns:a16="http://schemas.microsoft.com/office/drawing/2014/main" id="{584B3B61-12E9-39D4-64AA-4469693C8302}"/>
              </a:ext>
            </a:extLst>
          </p:cNvPr>
          <p:cNvSpPr txBox="1"/>
          <p:nvPr/>
        </p:nvSpPr>
        <p:spPr>
          <a:xfrm>
            <a:off x="9690837" y="497860"/>
            <a:ext cx="2029466" cy="369332"/>
          </a:xfrm>
          <a:prstGeom prst="rect">
            <a:avLst/>
          </a:prstGeom>
          <a:solidFill>
            <a:schemeClr val="bg1"/>
          </a:solidFill>
          <a:ln w="38100">
            <a:solidFill>
              <a:srgbClr val="99BFCE"/>
            </a:solidFill>
          </a:ln>
        </p:spPr>
        <p:txBody>
          <a:bodyPr wrap="none" rtlCol="0">
            <a:spAutoFit/>
          </a:bodyPr>
          <a:lstStyle/>
          <a:p>
            <a:r>
              <a:rPr lang="en-US" dirty="0">
                <a:solidFill>
                  <a:srgbClr val="274667"/>
                </a:solidFill>
                <a:latin typeface="Franklin Gothic Demi" panose="020B0703020102020204" pitchFamily="34" charset="0"/>
              </a:rPr>
              <a:t>PRIME CONTRACT</a:t>
            </a:r>
          </a:p>
        </p:txBody>
      </p:sp>
    </p:spTree>
    <p:extLst>
      <p:ext uri="{BB962C8B-B14F-4D97-AF65-F5344CB8AC3E}">
        <p14:creationId xmlns:p14="http://schemas.microsoft.com/office/powerpoint/2010/main" val="5543038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176DEEE-BD38-642D-4FE0-AB74D444845B}"/>
              </a:ext>
            </a:extLst>
          </p:cNvPr>
          <p:cNvGrpSpPr/>
          <p:nvPr/>
        </p:nvGrpSpPr>
        <p:grpSpPr>
          <a:xfrm>
            <a:off x="7828879" y="0"/>
            <a:ext cx="4363410" cy="5943600"/>
            <a:chOff x="8236837" y="0"/>
            <a:chExt cx="3955451" cy="5943600"/>
          </a:xfrm>
        </p:grpSpPr>
        <p:sp>
          <p:nvSpPr>
            <p:cNvPr id="3" name="Arrow: Pentagon 2">
              <a:extLst>
                <a:ext uri="{FF2B5EF4-FFF2-40B4-BE49-F238E27FC236}">
                  <a16:creationId xmlns:a16="http://schemas.microsoft.com/office/drawing/2014/main" id="{B34923EC-2EF9-6985-7D18-161BF309E8A0}"/>
                </a:ext>
              </a:extLst>
            </p:cNvPr>
            <p:cNvSpPr/>
            <p:nvPr/>
          </p:nvSpPr>
          <p:spPr>
            <a:xfrm flipH="1">
              <a:off x="8236837" y="0"/>
              <a:ext cx="3736082" cy="5943600"/>
            </a:xfrm>
            <a:prstGeom prst="homePlate">
              <a:avLst>
                <a:gd name="adj" fmla="val 14486"/>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Pentagon 3">
              <a:extLst>
                <a:ext uri="{FF2B5EF4-FFF2-40B4-BE49-F238E27FC236}">
                  <a16:creationId xmlns:a16="http://schemas.microsoft.com/office/drawing/2014/main" id="{A361D1E4-96BC-1052-EB00-6D6A06A92149}"/>
                </a:ext>
              </a:extLst>
            </p:cNvPr>
            <p:cNvSpPr/>
            <p:nvPr/>
          </p:nvSpPr>
          <p:spPr>
            <a:xfrm flipH="1">
              <a:off x="8346522" y="0"/>
              <a:ext cx="3736082" cy="5943600"/>
            </a:xfrm>
            <a:prstGeom prst="homePlate">
              <a:avLst>
                <a:gd name="adj" fmla="val 14486"/>
              </a:avLst>
            </a:prstGeom>
            <a:solidFill>
              <a:srgbClr val="73A8BD">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Pentagon 4">
              <a:extLst>
                <a:ext uri="{FF2B5EF4-FFF2-40B4-BE49-F238E27FC236}">
                  <a16:creationId xmlns:a16="http://schemas.microsoft.com/office/drawing/2014/main" id="{8BF812B0-60B0-505E-AF06-F802EF5FB8C4}"/>
                </a:ext>
              </a:extLst>
            </p:cNvPr>
            <p:cNvSpPr/>
            <p:nvPr/>
          </p:nvSpPr>
          <p:spPr>
            <a:xfrm flipH="1">
              <a:off x="8456206" y="0"/>
              <a:ext cx="3736082" cy="5943600"/>
            </a:xfrm>
            <a:prstGeom prst="homePlate">
              <a:avLst>
                <a:gd name="adj" fmla="val 14486"/>
              </a:avLst>
            </a:prstGeom>
            <a:solidFill>
              <a:srgbClr val="345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D6EE783F-CEA5-3AEA-7E99-21A9721BB854}"/>
              </a:ext>
            </a:extLst>
          </p:cNvPr>
          <p:cNvSpPr txBox="1"/>
          <p:nvPr/>
        </p:nvSpPr>
        <p:spPr>
          <a:xfrm>
            <a:off x="1701209" y="2079248"/>
            <a:ext cx="6395806" cy="1785104"/>
          </a:xfrm>
          <a:prstGeom prst="rect">
            <a:avLst/>
          </a:prstGeom>
          <a:noFill/>
        </p:spPr>
        <p:txBody>
          <a:bodyPr wrap="square">
            <a:spAutoFit/>
          </a:bodyPr>
          <a:lstStyle/>
          <a:p>
            <a:pPr marL="0" indent="0" fontAlgn="auto">
              <a:spcBef>
                <a:spcPts val="0"/>
              </a:spcBef>
              <a:spcAft>
                <a:spcPts val="600"/>
              </a:spcAft>
              <a:buNone/>
              <a:defRPr/>
            </a:pPr>
            <a:r>
              <a:rPr lang="en-US" sz="1800" dirty="0">
                <a:solidFill>
                  <a:srgbClr val="274667"/>
                </a:solidFill>
                <a:latin typeface="Franklin Gothic Demi" panose="020B0703020102020204" pitchFamily="34" charset="0"/>
              </a:rPr>
              <a:t>For more information, please contact:</a:t>
            </a:r>
          </a:p>
          <a:p>
            <a:pPr marL="0" indent="0" fontAlgn="auto">
              <a:spcBef>
                <a:spcPts val="0"/>
              </a:spcBef>
              <a:spcAft>
                <a:spcPts val="600"/>
              </a:spcAft>
              <a:buNone/>
              <a:defRPr/>
            </a:pPr>
            <a:endParaRPr lang="en-US" dirty="0">
              <a:solidFill>
                <a:srgbClr val="274667"/>
              </a:solidFill>
              <a:latin typeface="Franklin Gothic Demi" panose="020B0703020102020204" pitchFamily="34" charset="0"/>
            </a:endParaRPr>
          </a:p>
          <a:p>
            <a:pPr marL="0" indent="0" fontAlgn="auto">
              <a:spcBef>
                <a:spcPts val="0"/>
              </a:spcBef>
              <a:spcAft>
                <a:spcPts val="600"/>
              </a:spcAft>
              <a:buNone/>
              <a:defRPr/>
            </a:pPr>
            <a:r>
              <a:rPr lang="en-US" sz="1800" dirty="0">
                <a:solidFill>
                  <a:srgbClr val="274667"/>
                </a:solidFill>
                <a:latin typeface="Franklin Gothic Demi" panose="020B0703020102020204" pitchFamily="34" charset="0"/>
              </a:rPr>
              <a:t>Victoria Hobgood</a:t>
            </a:r>
          </a:p>
          <a:p>
            <a:pPr marL="0" indent="0" fontAlgn="auto">
              <a:spcBef>
                <a:spcPts val="0"/>
              </a:spcBef>
              <a:spcAft>
                <a:spcPts val="600"/>
              </a:spcAft>
              <a:buNone/>
              <a:defRPr/>
            </a:pPr>
            <a:r>
              <a:rPr lang="en-US" dirty="0">
                <a:solidFill>
                  <a:srgbClr val="274667"/>
                </a:solidFill>
                <a:latin typeface="Franklin Gothic Demi" panose="020B0703020102020204" pitchFamily="34" charset="0"/>
              </a:rPr>
              <a:t>571-251-1915</a:t>
            </a:r>
          </a:p>
          <a:p>
            <a:pPr marL="0" indent="0" fontAlgn="auto">
              <a:spcBef>
                <a:spcPts val="0"/>
              </a:spcBef>
              <a:spcAft>
                <a:spcPts val="600"/>
              </a:spcAft>
              <a:buNone/>
              <a:defRPr/>
            </a:pPr>
            <a:r>
              <a:rPr lang="en-US" sz="1800" dirty="0">
                <a:solidFill>
                  <a:srgbClr val="274667"/>
                </a:solidFill>
                <a:latin typeface="Franklin Gothic Demi" panose="020B0703020102020204" pitchFamily="34" charset="0"/>
              </a:rPr>
              <a:t>Tori.hobgood@triaem.com</a:t>
            </a:r>
          </a:p>
        </p:txBody>
      </p:sp>
    </p:spTree>
    <p:extLst>
      <p:ext uri="{BB962C8B-B14F-4D97-AF65-F5344CB8AC3E}">
        <p14:creationId xmlns:p14="http://schemas.microsoft.com/office/powerpoint/2010/main" val="2726404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a:extLst>
              <a:ext uri="{FF2B5EF4-FFF2-40B4-BE49-F238E27FC236}">
                <a16:creationId xmlns:a16="http://schemas.microsoft.com/office/drawing/2014/main" id="{DA0EFB6F-7CD4-8EE1-2B01-5CC464DF6A20}"/>
              </a:ext>
            </a:extLst>
          </p:cNvPr>
          <p:cNvGrpSpPr/>
          <p:nvPr/>
        </p:nvGrpSpPr>
        <p:grpSpPr>
          <a:xfrm>
            <a:off x="359223" y="3188021"/>
            <a:ext cx="6148046" cy="820738"/>
            <a:chOff x="359223" y="5295419"/>
            <a:chExt cx="6148046" cy="820738"/>
          </a:xfrm>
        </p:grpSpPr>
        <p:pic>
          <p:nvPicPr>
            <p:cNvPr id="6" name="Picture 5">
              <a:extLst>
                <a:ext uri="{FF2B5EF4-FFF2-40B4-BE49-F238E27FC236}">
                  <a16:creationId xmlns:a16="http://schemas.microsoft.com/office/drawing/2014/main" id="{45CCC38C-4F2D-EF85-1E56-C75B54AE8490}"/>
                </a:ext>
              </a:extLst>
            </p:cNvPr>
            <p:cNvPicPr>
              <a:picLocks noChangeAspect="1"/>
            </p:cNvPicPr>
            <p:nvPr/>
          </p:nvPicPr>
          <p:blipFill>
            <a:blip r:embed="rId2"/>
            <a:stretch>
              <a:fillRect/>
            </a:stretch>
          </p:blipFill>
          <p:spPr>
            <a:xfrm>
              <a:off x="359223" y="5396504"/>
              <a:ext cx="725831" cy="602434"/>
            </a:xfrm>
            <a:prstGeom prst="rect">
              <a:avLst/>
            </a:prstGeom>
            <a:ln>
              <a:noFill/>
            </a:ln>
          </p:spPr>
        </p:pic>
        <p:sp>
          <p:nvSpPr>
            <p:cNvPr id="7" name="TextBox 6">
              <a:extLst>
                <a:ext uri="{FF2B5EF4-FFF2-40B4-BE49-F238E27FC236}">
                  <a16:creationId xmlns:a16="http://schemas.microsoft.com/office/drawing/2014/main" id="{F2324BE1-E40D-907C-7A02-51250A0BFC57}"/>
                </a:ext>
              </a:extLst>
            </p:cNvPr>
            <p:cNvSpPr txBox="1"/>
            <p:nvPr/>
          </p:nvSpPr>
          <p:spPr>
            <a:xfrm>
              <a:off x="1126306" y="5295419"/>
              <a:ext cx="5380963" cy="820738"/>
            </a:xfrm>
            <a:prstGeom prst="rect">
              <a:avLst/>
            </a:prstGeom>
            <a:noFill/>
            <a:ln>
              <a:noFill/>
            </a:ln>
          </p:spPr>
          <p:txBody>
            <a:bodyPr wrap="square">
              <a:spAutoFit/>
            </a:bodyPr>
            <a:lstStyle/>
            <a:p>
              <a:pPr marL="0" lvl="1" fontAlgn="auto">
                <a:spcBef>
                  <a:spcPts val="200"/>
                </a:spcBef>
                <a:defRPr/>
              </a:pPr>
              <a:r>
                <a:rPr lang="en-US" sz="1600">
                  <a:solidFill>
                    <a:srgbClr val="274667"/>
                  </a:solidFill>
                  <a:latin typeface="Franklin Gothic Demi" panose="020B0703020102020204" pitchFamily="34" charset="0"/>
                  <a:cs typeface="+mn-cs"/>
                </a:rPr>
                <a:t>General Services Administration Schedules:</a:t>
              </a:r>
            </a:p>
            <a:p>
              <a:pPr marL="339725" lvl="1" indent="-165100" fontAlgn="auto">
                <a:spcBef>
                  <a:spcPts val="200"/>
                </a:spcBef>
                <a:spcAft>
                  <a:spcPts val="0"/>
                </a:spcAft>
                <a:buFont typeface="Wingdings" panose="05000000000000000000" pitchFamily="2" charset="2"/>
                <a:buChar char=""/>
                <a:defRPr/>
              </a:pPr>
              <a:r>
                <a:rPr lang="en-US" sz="1400">
                  <a:solidFill>
                    <a:srgbClr val="274667"/>
                  </a:solidFill>
                  <a:latin typeface="Franklin Gothic Book" panose="020B0503020102020204" pitchFamily="34" charset="0"/>
                  <a:cs typeface="+mn-cs"/>
                </a:rPr>
                <a:t>GSA </a:t>
              </a:r>
              <a:r>
                <a:rPr lang="en-US" sz="1400">
                  <a:solidFill>
                    <a:srgbClr val="274667"/>
                  </a:solidFill>
                  <a:latin typeface="Franklin Gothic Book" panose="020B0503020102020204" pitchFamily="34" charset="0"/>
                </a:rPr>
                <a:t>MAS</a:t>
              </a:r>
              <a:r>
                <a:rPr lang="en-US" sz="1400">
                  <a:solidFill>
                    <a:srgbClr val="274667"/>
                  </a:solidFill>
                  <a:latin typeface="Franklin Gothic Book" panose="020B0503020102020204" pitchFamily="34" charset="0"/>
                  <a:cs typeface="+mn-cs"/>
                </a:rPr>
                <a:t> Schedule contractor (47QTCA19D00A5)</a:t>
              </a:r>
            </a:p>
            <a:p>
              <a:pPr marL="339725" lvl="1" indent="-165100" fontAlgn="auto">
                <a:spcBef>
                  <a:spcPts val="200"/>
                </a:spcBef>
                <a:spcAft>
                  <a:spcPts val="0"/>
                </a:spcAft>
                <a:buFont typeface="Wingdings" panose="05000000000000000000" pitchFamily="2" charset="2"/>
                <a:buChar char=""/>
                <a:defRPr/>
              </a:pPr>
              <a:r>
                <a:rPr lang="en-US" sz="1400">
                  <a:solidFill>
                    <a:srgbClr val="274667"/>
                  </a:solidFill>
                  <a:latin typeface="Franklin Gothic Book" panose="020B0503020102020204" pitchFamily="34" charset="0"/>
                  <a:cs typeface="+mn-cs"/>
                </a:rPr>
                <a:t>GSA STARS III (47QTCB22D0329)</a:t>
              </a:r>
            </a:p>
          </p:txBody>
        </p:sp>
      </p:grpSp>
      <p:grpSp>
        <p:nvGrpSpPr>
          <p:cNvPr id="40" name="Group 39">
            <a:extLst>
              <a:ext uri="{FF2B5EF4-FFF2-40B4-BE49-F238E27FC236}">
                <a16:creationId xmlns:a16="http://schemas.microsoft.com/office/drawing/2014/main" id="{9B91830B-3F40-48C6-A7EC-0E06574CBD87}"/>
              </a:ext>
            </a:extLst>
          </p:cNvPr>
          <p:cNvGrpSpPr/>
          <p:nvPr/>
        </p:nvGrpSpPr>
        <p:grpSpPr>
          <a:xfrm>
            <a:off x="278977" y="2053030"/>
            <a:ext cx="7168580" cy="1061829"/>
            <a:chOff x="278977" y="4303479"/>
            <a:chExt cx="7168580" cy="1061829"/>
          </a:xfrm>
        </p:grpSpPr>
        <p:pic>
          <p:nvPicPr>
            <p:cNvPr id="8" name="Picture 7">
              <a:extLst>
                <a:ext uri="{FF2B5EF4-FFF2-40B4-BE49-F238E27FC236}">
                  <a16:creationId xmlns:a16="http://schemas.microsoft.com/office/drawing/2014/main" id="{84A554A3-ABF2-BC36-7E85-4686A4FC637D}"/>
                </a:ext>
              </a:extLst>
            </p:cNvPr>
            <p:cNvPicPr>
              <a:picLocks noChangeAspect="1"/>
            </p:cNvPicPr>
            <p:nvPr/>
          </p:nvPicPr>
          <p:blipFill rotWithShape="1">
            <a:blip r:embed="rId3"/>
            <a:srcRect r="62804"/>
            <a:stretch/>
          </p:blipFill>
          <p:spPr>
            <a:xfrm>
              <a:off x="278977" y="4402235"/>
              <a:ext cx="847329" cy="606715"/>
            </a:xfrm>
            <a:prstGeom prst="rect">
              <a:avLst/>
            </a:prstGeom>
            <a:ln>
              <a:noFill/>
            </a:ln>
          </p:spPr>
        </p:pic>
        <p:sp>
          <p:nvSpPr>
            <p:cNvPr id="9" name="TextBox 8">
              <a:extLst>
                <a:ext uri="{FF2B5EF4-FFF2-40B4-BE49-F238E27FC236}">
                  <a16:creationId xmlns:a16="http://schemas.microsoft.com/office/drawing/2014/main" id="{C6A36D73-970D-95EE-CDE7-CB5278C33365}"/>
                </a:ext>
              </a:extLst>
            </p:cNvPr>
            <p:cNvSpPr txBox="1"/>
            <p:nvPr/>
          </p:nvSpPr>
          <p:spPr>
            <a:xfrm>
              <a:off x="1126306" y="4303479"/>
              <a:ext cx="6321251" cy="1061829"/>
            </a:xfrm>
            <a:prstGeom prst="rect">
              <a:avLst/>
            </a:prstGeom>
            <a:noFill/>
            <a:ln>
              <a:noFill/>
            </a:ln>
          </p:spPr>
          <p:txBody>
            <a:bodyPr wrap="square">
              <a:spAutoFit/>
            </a:bodyPr>
            <a:lstStyle/>
            <a:p>
              <a:pPr fontAlgn="auto">
                <a:spcBef>
                  <a:spcPts val="200"/>
                </a:spcBef>
                <a:defRPr/>
              </a:pPr>
              <a:r>
                <a:rPr lang="en-US" sz="1600">
                  <a:solidFill>
                    <a:srgbClr val="274667"/>
                  </a:solidFill>
                  <a:latin typeface="Franklin Gothic Demi" panose="020B0703020102020204" pitchFamily="34" charset="0"/>
                  <a:cs typeface="+mn-cs"/>
                </a:rPr>
                <a:t>Small Business Administration (SBA) Certified:</a:t>
              </a:r>
            </a:p>
            <a:p>
              <a:pPr marL="339725" lvl="1" indent="-165100" fontAlgn="auto">
                <a:spcBef>
                  <a:spcPts val="200"/>
                </a:spcBef>
                <a:spcAft>
                  <a:spcPts val="0"/>
                </a:spcAft>
                <a:buFont typeface="Wingdings" panose="05000000000000000000" pitchFamily="2" charset="2"/>
                <a:buChar char=""/>
                <a:defRPr/>
              </a:pPr>
              <a:r>
                <a:rPr lang="en-US" sz="1400">
                  <a:solidFill>
                    <a:srgbClr val="274667"/>
                  </a:solidFill>
                  <a:latin typeface="Franklin Gothic Book" panose="020B0503020102020204" pitchFamily="34" charset="0"/>
                  <a:cs typeface="+mn-cs"/>
                </a:rPr>
                <a:t>8(a) Program certified</a:t>
              </a:r>
            </a:p>
            <a:p>
              <a:pPr marL="339725" lvl="1" indent="-165100" fontAlgn="auto">
                <a:spcBef>
                  <a:spcPts val="200"/>
                </a:spcBef>
                <a:spcAft>
                  <a:spcPts val="0"/>
                </a:spcAft>
                <a:buFont typeface="Wingdings" panose="05000000000000000000" pitchFamily="2" charset="2"/>
                <a:buChar char=""/>
                <a:defRPr/>
              </a:pPr>
              <a:r>
                <a:rPr lang="en-US" sz="1400">
                  <a:solidFill>
                    <a:srgbClr val="274667"/>
                  </a:solidFill>
                  <a:latin typeface="Franklin Gothic Book" panose="020B0503020102020204" pitchFamily="34" charset="0"/>
                  <a:cs typeface="+mn-cs"/>
                </a:rPr>
                <a:t>EDWOSB (Economically Disadvantaged, Woman-Owned Small Business)</a:t>
              </a:r>
            </a:p>
            <a:p>
              <a:pPr marL="339725" lvl="1" indent="-165100" fontAlgn="auto">
                <a:spcBef>
                  <a:spcPts val="200"/>
                </a:spcBef>
                <a:spcAft>
                  <a:spcPts val="0"/>
                </a:spcAft>
                <a:buFont typeface="Wingdings" panose="05000000000000000000" pitchFamily="2" charset="2"/>
                <a:buChar char=""/>
                <a:defRPr/>
              </a:pPr>
              <a:r>
                <a:rPr lang="en-US" sz="1400">
                  <a:solidFill>
                    <a:srgbClr val="274667"/>
                  </a:solidFill>
                  <a:latin typeface="Franklin Gothic Book" panose="020B0503020102020204" pitchFamily="34" charset="0"/>
                  <a:cs typeface="+mn-cs"/>
                </a:rPr>
                <a:t>WOSB (Woman-Owned Small Business)</a:t>
              </a:r>
            </a:p>
          </p:txBody>
        </p:sp>
      </p:grpSp>
      <p:sp>
        <p:nvSpPr>
          <p:cNvPr id="11" name="Rectangle 10">
            <a:extLst>
              <a:ext uri="{FF2B5EF4-FFF2-40B4-BE49-F238E27FC236}">
                <a16:creationId xmlns:a16="http://schemas.microsoft.com/office/drawing/2014/main" id="{8876726D-5671-C3A4-A846-31C246896CC0}"/>
              </a:ext>
            </a:extLst>
          </p:cNvPr>
          <p:cNvSpPr/>
          <p:nvPr/>
        </p:nvSpPr>
        <p:spPr>
          <a:xfrm>
            <a:off x="236957" y="1454636"/>
            <a:ext cx="5152950" cy="523220"/>
          </a:xfrm>
          <a:prstGeom prst="rect">
            <a:avLst/>
          </a:prstGeom>
        </p:spPr>
        <p:txBody>
          <a:bodyPr wrap="square">
            <a:spAutoFit/>
          </a:bodyPr>
          <a:lstStyle/>
          <a:p>
            <a:pPr fontAlgn="auto">
              <a:spcBef>
                <a:spcPts val="0"/>
              </a:spcBef>
              <a:spcAft>
                <a:spcPts val="0"/>
              </a:spcAft>
              <a:defRPr/>
            </a:pPr>
            <a:r>
              <a:rPr lang="en-US" sz="2800">
                <a:solidFill>
                  <a:srgbClr val="274667"/>
                </a:solidFill>
                <a:latin typeface="Franklin Gothic Demi" panose="020B0703020102020204" pitchFamily="34" charset="0"/>
              </a:rPr>
              <a:t>Executive Overview</a:t>
            </a:r>
            <a:endParaRPr lang="en-US" sz="2800">
              <a:solidFill>
                <a:srgbClr val="274667"/>
              </a:solidFill>
              <a:latin typeface="Franklin Gothic Demi" panose="020B0703020102020204" pitchFamily="34" charset="0"/>
              <a:cs typeface="+mn-cs"/>
            </a:endParaRPr>
          </a:p>
        </p:txBody>
      </p:sp>
      <p:sp>
        <p:nvSpPr>
          <p:cNvPr id="23" name="Slide Number Placeholder 5">
            <a:extLst>
              <a:ext uri="{FF2B5EF4-FFF2-40B4-BE49-F238E27FC236}">
                <a16:creationId xmlns:a16="http://schemas.microsoft.com/office/drawing/2014/main" id="{1C1F8D28-D086-87EB-B895-414A3412E1BB}"/>
              </a:ext>
            </a:extLst>
          </p:cNvPr>
          <p:cNvSpPr>
            <a:spLocks noGrp="1"/>
          </p:cNvSpPr>
          <p:nvPr/>
        </p:nvSpPr>
        <p:spPr bwMode="auto">
          <a:xfrm>
            <a:off x="8737600" y="6356351"/>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a:fld id="{F45764AE-CAD8-494E-B357-0D7107EE9382}" type="slidenum">
              <a:rPr lang="en-US" sz="1200">
                <a:solidFill>
                  <a:srgbClr val="898989"/>
                </a:solidFill>
              </a:rPr>
              <a:pPr algn="r"/>
              <a:t>2</a:t>
            </a:fld>
            <a:endParaRPr lang="en-US" sz="1200">
              <a:solidFill>
                <a:srgbClr val="898989"/>
              </a:solidFill>
            </a:endParaRPr>
          </a:p>
        </p:txBody>
      </p:sp>
      <p:sp>
        <p:nvSpPr>
          <p:cNvPr id="28" name="Footer Placeholder 4">
            <a:extLst>
              <a:ext uri="{FF2B5EF4-FFF2-40B4-BE49-F238E27FC236}">
                <a16:creationId xmlns:a16="http://schemas.microsoft.com/office/drawing/2014/main" id="{7287B255-36E2-E01D-AFF4-BBCDDB0C13E5}"/>
              </a:ext>
            </a:extLst>
          </p:cNvPr>
          <p:cNvSpPr>
            <a:spLocks noGrp="1"/>
          </p:cNvSpPr>
          <p:nvPr/>
        </p:nvSpPr>
        <p:spPr bwMode="auto">
          <a:xfrm>
            <a:off x="4165600" y="6356351"/>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sz="1200">
              <a:solidFill>
                <a:srgbClr val="898989"/>
              </a:solidFill>
            </a:endParaRPr>
          </a:p>
        </p:txBody>
      </p:sp>
      <p:sp>
        <p:nvSpPr>
          <p:cNvPr id="29" name="Slide Number Placeholder 5">
            <a:extLst>
              <a:ext uri="{FF2B5EF4-FFF2-40B4-BE49-F238E27FC236}">
                <a16:creationId xmlns:a16="http://schemas.microsoft.com/office/drawing/2014/main" id="{F76901FA-0390-9A9B-6CDE-EACE3C4584DD}"/>
              </a:ext>
            </a:extLst>
          </p:cNvPr>
          <p:cNvSpPr>
            <a:spLocks noGrp="1"/>
          </p:cNvSpPr>
          <p:nvPr/>
        </p:nvSpPr>
        <p:spPr bwMode="auto">
          <a:xfrm>
            <a:off x="8737600" y="6356351"/>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a:fld id="{F45764AE-CAD8-494E-B357-0D7107EE9382}" type="slidenum">
              <a:rPr lang="en-US" sz="1200">
                <a:solidFill>
                  <a:srgbClr val="898989"/>
                </a:solidFill>
              </a:rPr>
              <a:pPr algn="r"/>
              <a:t>2</a:t>
            </a:fld>
            <a:endParaRPr lang="en-US" sz="1200">
              <a:solidFill>
                <a:srgbClr val="898989"/>
              </a:solidFill>
            </a:endParaRPr>
          </a:p>
        </p:txBody>
      </p:sp>
      <p:pic>
        <p:nvPicPr>
          <p:cNvPr id="31" name="Picture 30" descr="Logo&#10;&#10;Description automatically generated">
            <a:extLst>
              <a:ext uri="{FF2B5EF4-FFF2-40B4-BE49-F238E27FC236}">
                <a16:creationId xmlns:a16="http://schemas.microsoft.com/office/drawing/2014/main" id="{AE9EA94F-7495-A4AB-82F1-450F007DFED5}"/>
              </a:ext>
            </a:extLst>
          </p:cNvPr>
          <p:cNvPicPr>
            <a:picLocks noChangeAspect="1"/>
          </p:cNvPicPr>
          <p:nvPr/>
        </p:nvPicPr>
        <p:blipFill rotWithShape="1">
          <a:blip r:embed="rId4">
            <a:extLst>
              <a:ext uri="{28A0092B-C50C-407E-A947-70E740481C1C}">
                <a14:useLocalDpi xmlns:a14="http://schemas.microsoft.com/office/drawing/2010/main" val="0"/>
              </a:ext>
            </a:extLst>
          </a:blip>
          <a:srcRect b="12448"/>
          <a:stretch/>
        </p:blipFill>
        <p:spPr>
          <a:xfrm>
            <a:off x="155035" y="158711"/>
            <a:ext cx="2361283" cy="1185006"/>
          </a:xfrm>
          <a:prstGeom prst="rect">
            <a:avLst/>
          </a:prstGeom>
        </p:spPr>
      </p:pic>
      <p:pic>
        <p:nvPicPr>
          <p:cNvPr id="3" name="Picture 2">
            <a:extLst>
              <a:ext uri="{FF2B5EF4-FFF2-40B4-BE49-F238E27FC236}">
                <a16:creationId xmlns:a16="http://schemas.microsoft.com/office/drawing/2014/main" id="{0D83CA46-BF3A-1DFE-23C6-7163AF0D348C}"/>
              </a:ext>
            </a:extLst>
          </p:cNvPr>
          <p:cNvPicPr>
            <a:picLocks noChangeAspect="1"/>
          </p:cNvPicPr>
          <p:nvPr/>
        </p:nvPicPr>
        <p:blipFill>
          <a:blip r:embed="rId5"/>
          <a:stretch>
            <a:fillRect/>
          </a:stretch>
        </p:blipFill>
        <p:spPr>
          <a:xfrm>
            <a:off x="359223" y="4732656"/>
            <a:ext cx="914400" cy="914400"/>
          </a:xfrm>
          <a:prstGeom prst="rect">
            <a:avLst/>
          </a:prstGeom>
          <a:ln>
            <a:noFill/>
          </a:ln>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280042E7-870A-1314-6DAB-E5822490EF83}"/>
              </a:ext>
            </a:extLst>
          </p:cNvPr>
          <p:cNvPicPr>
            <a:picLocks noChangeAspect="1"/>
          </p:cNvPicPr>
          <p:nvPr/>
        </p:nvPicPr>
        <p:blipFill>
          <a:blip r:embed="rId6"/>
          <a:stretch>
            <a:fillRect/>
          </a:stretch>
        </p:blipFill>
        <p:spPr>
          <a:xfrm>
            <a:off x="1593706" y="4732656"/>
            <a:ext cx="914400" cy="914400"/>
          </a:xfrm>
          <a:prstGeom prst="rect">
            <a:avLst/>
          </a:prstGeom>
          <a:ln>
            <a:noFill/>
          </a:ln>
          <a:effectLst>
            <a:outerShdw blurRad="50800" dist="38100" dir="2700000" algn="tl" rotWithShape="0">
              <a:prstClr val="black">
                <a:alpha val="40000"/>
              </a:prstClr>
            </a:outerShdw>
          </a:effectLst>
        </p:spPr>
      </p:pic>
      <p:pic>
        <p:nvPicPr>
          <p:cNvPr id="30" name="Picture 29">
            <a:extLst>
              <a:ext uri="{FF2B5EF4-FFF2-40B4-BE49-F238E27FC236}">
                <a16:creationId xmlns:a16="http://schemas.microsoft.com/office/drawing/2014/main" id="{301AA0F2-3863-2D64-9735-631044D42760}"/>
              </a:ext>
            </a:extLst>
          </p:cNvPr>
          <p:cNvPicPr>
            <a:picLocks noChangeAspect="1"/>
          </p:cNvPicPr>
          <p:nvPr/>
        </p:nvPicPr>
        <p:blipFill>
          <a:blip r:embed="rId7"/>
          <a:stretch>
            <a:fillRect/>
          </a:stretch>
        </p:blipFill>
        <p:spPr>
          <a:xfrm>
            <a:off x="2828189" y="4732656"/>
            <a:ext cx="914400" cy="914400"/>
          </a:xfrm>
          <a:prstGeom prst="rect">
            <a:avLst/>
          </a:prstGeom>
          <a:ln>
            <a:noFill/>
          </a:ln>
          <a:effectLst>
            <a:outerShdw blurRad="50800" dist="38100" dir="2700000" algn="tl" rotWithShape="0">
              <a:prstClr val="black">
                <a:alpha val="40000"/>
              </a:prstClr>
            </a:outerShdw>
          </a:effectLst>
        </p:spPr>
      </p:pic>
      <p:pic>
        <p:nvPicPr>
          <p:cNvPr id="32" name="Picture 31">
            <a:extLst>
              <a:ext uri="{FF2B5EF4-FFF2-40B4-BE49-F238E27FC236}">
                <a16:creationId xmlns:a16="http://schemas.microsoft.com/office/drawing/2014/main" id="{8613C48C-6ECC-648F-A73D-D62D693C0EDE}"/>
              </a:ext>
            </a:extLst>
          </p:cNvPr>
          <p:cNvPicPr>
            <a:picLocks noChangeAspect="1"/>
          </p:cNvPicPr>
          <p:nvPr/>
        </p:nvPicPr>
        <p:blipFill>
          <a:blip r:embed="rId8"/>
          <a:stretch>
            <a:fillRect/>
          </a:stretch>
        </p:blipFill>
        <p:spPr>
          <a:xfrm>
            <a:off x="4062673" y="4732656"/>
            <a:ext cx="914400" cy="914400"/>
          </a:xfrm>
          <a:prstGeom prst="rect">
            <a:avLst/>
          </a:prstGeom>
          <a:ln>
            <a:noFill/>
          </a:ln>
          <a:effectLst>
            <a:outerShdw blurRad="50800" dist="38100" dir="2700000" algn="tl" rotWithShape="0">
              <a:prstClr val="black">
                <a:alpha val="40000"/>
              </a:prstClr>
            </a:outerShdw>
          </a:effectLst>
        </p:spPr>
      </p:pic>
      <p:sp>
        <p:nvSpPr>
          <p:cNvPr id="34" name="TextBox 33">
            <a:extLst>
              <a:ext uri="{FF2B5EF4-FFF2-40B4-BE49-F238E27FC236}">
                <a16:creationId xmlns:a16="http://schemas.microsoft.com/office/drawing/2014/main" id="{3B4298BB-14B2-9BBE-8C0A-BB848AAC6A5B}"/>
              </a:ext>
            </a:extLst>
          </p:cNvPr>
          <p:cNvSpPr txBox="1"/>
          <p:nvPr/>
        </p:nvSpPr>
        <p:spPr>
          <a:xfrm>
            <a:off x="359223" y="4266464"/>
            <a:ext cx="3736081" cy="338554"/>
          </a:xfrm>
          <a:prstGeom prst="rect">
            <a:avLst/>
          </a:prstGeom>
          <a:noFill/>
        </p:spPr>
        <p:txBody>
          <a:bodyPr wrap="square">
            <a:spAutoFit/>
          </a:bodyPr>
          <a:lstStyle/>
          <a:p>
            <a:pPr marL="0" lvl="1">
              <a:spcBef>
                <a:spcPts val="200"/>
              </a:spcBef>
              <a:defRPr/>
            </a:pPr>
            <a:r>
              <a:rPr lang="en-US" sz="1600">
                <a:solidFill>
                  <a:srgbClr val="274667"/>
                </a:solidFill>
                <a:latin typeface="Franklin Gothic Demi" panose="020B0703020102020204" pitchFamily="34" charset="0"/>
              </a:rPr>
              <a:t>Current Corporate ISO Certifications</a:t>
            </a:r>
          </a:p>
        </p:txBody>
      </p:sp>
      <p:grpSp>
        <p:nvGrpSpPr>
          <p:cNvPr id="46" name="Group 45">
            <a:extLst>
              <a:ext uri="{FF2B5EF4-FFF2-40B4-BE49-F238E27FC236}">
                <a16:creationId xmlns:a16="http://schemas.microsoft.com/office/drawing/2014/main" id="{1632D903-01BA-3F31-9824-DF38020F03FC}"/>
              </a:ext>
            </a:extLst>
          </p:cNvPr>
          <p:cNvGrpSpPr/>
          <p:nvPr/>
        </p:nvGrpSpPr>
        <p:grpSpPr>
          <a:xfrm>
            <a:off x="8236837" y="0"/>
            <a:ext cx="3955451" cy="5943600"/>
            <a:chOff x="8236837" y="0"/>
            <a:chExt cx="3955451" cy="5943600"/>
          </a:xfrm>
        </p:grpSpPr>
        <p:sp>
          <p:nvSpPr>
            <p:cNvPr id="45" name="Arrow: Pentagon 44">
              <a:extLst>
                <a:ext uri="{FF2B5EF4-FFF2-40B4-BE49-F238E27FC236}">
                  <a16:creationId xmlns:a16="http://schemas.microsoft.com/office/drawing/2014/main" id="{BCEC6F2A-431F-018B-D35F-433D1AA42557}"/>
                </a:ext>
              </a:extLst>
            </p:cNvPr>
            <p:cNvSpPr/>
            <p:nvPr/>
          </p:nvSpPr>
          <p:spPr>
            <a:xfrm flipH="1">
              <a:off x="8236837" y="0"/>
              <a:ext cx="3736082" cy="5943600"/>
            </a:xfrm>
            <a:prstGeom prst="homePlate">
              <a:avLst>
                <a:gd name="adj" fmla="val 14486"/>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Arrow: Pentagon 43">
              <a:extLst>
                <a:ext uri="{FF2B5EF4-FFF2-40B4-BE49-F238E27FC236}">
                  <a16:creationId xmlns:a16="http://schemas.microsoft.com/office/drawing/2014/main" id="{93FF5B47-DF56-BA4F-A059-3536737B7FD2}"/>
                </a:ext>
              </a:extLst>
            </p:cNvPr>
            <p:cNvSpPr/>
            <p:nvPr/>
          </p:nvSpPr>
          <p:spPr>
            <a:xfrm flipH="1">
              <a:off x="8346522" y="0"/>
              <a:ext cx="3736082" cy="5943600"/>
            </a:xfrm>
            <a:prstGeom prst="homePlate">
              <a:avLst>
                <a:gd name="adj" fmla="val 14486"/>
              </a:avLst>
            </a:prstGeom>
            <a:solidFill>
              <a:srgbClr val="73A8BD">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Arrow: Pentagon 42">
              <a:extLst>
                <a:ext uri="{FF2B5EF4-FFF2-40B4-BE49-F238E27FC236}">
                  <a16:creationId xmlns:a16="http://schemas.microsoft.com/office/drawing/2014/main" id="{9039FB8E-8CEC-0C24-7529-43A75E9F2701}"/>
                </a:ext>
              </a:extLst>
            </p:cNvPr>
            <p:cNvSpPr/>
            <p:nvPr/>
          </p:nvSpPr>
          <p:spPr>
            <a:xfrm flipH="1">
              <a:off x="8456206" y="0"/>
              <a:ext cx="3736082" cy="5943600"/>
            </a:xfrm>
            <a:prstGeom prst="homePlate">
              <a:avLst>
                <a:gd name="adj" fmla="val 14486"/>
              </a:avLst>
            </a:prstGeom>
            <a:solidFill>
              <a:srgbClr val="345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007D7A9F-2DBB-F46A-1CFA-3C63B815A8FF}"/>
              </a:ext>
            </a:extLst>
          </p:cNvPr>
          <p:cNvSpPr txBox="1"/>
          <p:nvPr/>
        </p:nvSpPr>
        <p:spPr>
          <a:xfrm>
            <a:off x="8782407" y="1693687"/>
            <a:ext cx="3403008" cy="1985159"/>
          </a:xfrm>
          <a:prstGeom prst="rect">
            <a:avLst/>
          </a:prstGeom>
          <a:noFill/>
        </p:spPr>
        <p:txBody>
          <a:bodyPr wrap="square">
            <a:spAutoFit/>
          </a:bodyPr>
          <a:lstStyle/>
          <a:p>
            <a:pPr marL="231775" indent="-231775" fontAlgn="auto">
              <a:spcBef>
                <a:spcPts val="0"/>
              </a:spcBef>
              <a:spcAft>
                <a:spcPts val="600"/>
              </a:spcAft>
              <a:buFont typeface="Wingdings" panose="05000000000000000000" pitchFamily="2" charset="2"/>
              <a:buChar char="§"/>
              <a:defRPr/>
            </a:pPr>
            <a:r>
              <a:rPr lang="en-US" sz="1400">
                <a:solidFill>
                  <a:schemeClr val="bg1"/>
                </a:solidFill>
                <a:latin typeface="Franklin Gothic Book" panose="020B0503020102020204" pitchFamily="34" charset="0"/>
                <a:cs typeface="+mn-cs"/>
              </a:rPr>
              <a:t>Established in 2009</a:t>
            </a:r>
          </a:p>
          <a:p>
            <a:pPr marL="231775" indent="-231775" fontAlgn="auto">
              <a:spcBef>
                <a:spcPts val="0"/>
              </a:spcBef>
              <a:spcAft>
                <a:spcPts val="600"/>
              </a:spcAft>
              <a:buFont typeface="Wingdings" panose="05000000000000000000" pitchFamily="2" charset="2"/>
              <a:buChar char="§"/>
              <a:defRPr/>
            </a:pPr>
            <a:r>
              <a:rPr lang="en-US" sz="1400">
                <a:solidFill>
                  <a:schemeClr val="bg1"/>
                </a:solidFill>
                <a:latin typeface="Franklin Gothic Book" panose="020B0503020102020204" pitchFamily="34" charset="0"/>
              </a:rPr>
              <a:t>Headquarters in Sterling, Virginia</a:t>
            </a:r>
            <a:endParaRPr lang="en-US" sz="1400">
              <a:solidFill>
                <a:schemeClr val="bg1"/>
              </a:solidFill>
              <a:latin typeface="Franklin Gothic Book" panose="020B0503020102020204" pitchFamily="34" charset="0"/>
              <a:cs typeface="+mn-cs"/>
            </a:endParaRPr>
          </a:p>
          <a:p>
            <a:pPr marL="231775" indent="-231775" fontAlgn="auto">
              <a:spcBef>
                <a:spcPts val="0"/>
              </a:spcBef>
              <a:spcAft>
                <a:spcPts val="600"/>
              </a:spcAft>
              <a:buFont typeface="Wingdings" panose="05000000000000000000" pitchFamily="2" charset="2"/>
              <a:buChar char="§"/>
              <a:defRPr/>
            </a:pPr>
            <a:r>
              <a:rPr lang="en-US" sz="1400">
                <a:solidFill>
                  <a:schemeClr val="bg1"/>
                </a:solidFill>
                <a:latin typeface="Franklin Gothic Book" panose="020B0503020102020204" pitchFamily="34" charset="0"/>
                <a:cs typeface="+mn-cs"/>
              </a:rPr>
              <a:t>Top Secret Facility Clearances (TS/FCL)</a:t>
            </a:r>
          </a:p>
          <a:p>
            <a:pPr marL="231775" indent="-231775">
              <a:spcAft>
                <a:spcPts val="600"/>
              </a:spcAft>
              <a:buFont typeface="Wingdings" panose="05000000000000000000" pitchFamily="2" charset="2"/>
              <a:buChar char="§"/>
              <a:defRPr/>
            </a:pPr>
            <a:r>
              <a:rPr lang="en-US" sz="1400">
                <a:solidFill>
                  <a:schemeClr val="bg1"/>
                </a:solidFill>
                <a:latin typeface="Franklin Gothic Book" panose="020B0503020102020204" pitchFamily="34" charset="0"/>
                <a:cs typeface="+mn-cs"/>
              </a:rPr>
              <a:t>Certified </a:t>
            </a:r>
            <a:r>
              <a:rPr lang="en-US" sz="1400" u="sng">
                <a:solidFill>
                  <a:schemeClr val="bg1"/>
                </a:solidFill>
                <a:latin typeface="Franklin Gothic Book" panose="020B0503020102020204" pitchFamily="34" charset="0"/>
                <a:cs typeface="+mn-cs"/>
              </a:rPr>
              <a:t>exporter</a:t>
            </a:r>
            <a:r>
              <a:rPr lang="en-US" sz="1400">
                <a:solidFill>
                  <a:schemeClr val="bg1"/>
                </a:solidFill>
                <a:latin typeface="Franklin Gothic Book" panose="020B0503020102020204" pitchFamily="34" charset="0"/>
                <a:cs typeface="+mn-cs"/>
              </a:rPr>
              <a:t> with the US Department of State</a:t>
            </a:r>
          </a:p>
          <a:p>
            <a:pPr marL="231775" indent="-231775">
              <a:spcAft>
                <a:spcPts val="600"/>
              </a:spcAft>
              <a:buFont typeface="Wingdings" panose="05000000000000000000" pitchFamily="2" charset="2"/>
              <a:buChar char="§"/>
              <a:defRPr/>
            </a:pPr>
            <a:r>
              <a:rPr lang="en-US" sz="1400">
                <a:solidFill>
                  <a:schemeClr val="bg1"/>
                </a:solidFill>
                <a:latin typeface="Franklin Gothic Book" panose="020B0503020102020204" pitchFamily="34" charset="0"/>
              </a:rPr>
              <a:t>UEI: MHNCL5N4UFD7</a:t>
            </a:r>
          </a:p>
          <a:p>
            <a:pPr marL="231775" indent="-231775">
              <a:spcAft>
                <a:spcPts val="600"/>
              </a:spcAft>
              <a:buFont typeface="Wingdings" panose="05000000000000000000" pitchFamily="2" charset="2"/>
              <a:buChar char="§"/>
              <a:defRPr/>
            </a:pPr>
            <a:r>
              <a:rPr lang="en-US" sz="1400">
                <a:solidFill>
                  <a:schemeClr val="bg1"/>
                </a:solidFill>
                <a:latin typeface="Franklin Gothic Book" panose="020B0503020102020204" pitchFamily="34" charset="0"/>
              </a:rPr>
              <a:t>CAGE: 5CYS0</a:t>
            </a:r>
          </a:p>
        </p:txBody>
      </p:sp>
      <p:sp>
        <p:nvSpPr>
          <p:cNvPr id="14" name="Rectangle 13">
            <a:extLst>
              <a:ext uri="{FF2B5EF4-FFF2-40B4-BE49-F238E27FC236}">
                <a16:creationId xmlns:a16="http://schemas.microsoft.com/office/drawing/2014/main" id="{1C7E3AEF-5088-C90D-35FA-E2A17A4A79A3}"/>
              </a:ext>
            </a:extLst>
          </p:cNvPr>
          <p:cNvSpPr/>
          <p:nvPr/>
        </p:nvSpPr>
        <p:spPr>
          <a:xfrm>
            <a:off x="9425487" y="994116"/>
            <a:ext cx="2551612" cy="584775"/>
          </a:xfrm>
          <a:prstGeom prst="rect">
            <a:avLst/>
          </a:prstGeom>
        </p:spPr>
        <p:txBody>
          <a:bodyPr wrap="square">
            <a:spAutoFit/>
          </a:bodyPr>
          <a:lstStyle/>
          <a:p>
            <a:pPr algn="ctr" fontAlgn="auto">
              <a:spcBef>
                <a:spcPts val="0"/>
              </a:spcBef>
              <a:spcAft>
                <a:spcPts val="0"/>
              </a:spcAft>
              <a:defRPr/>
            </a:pPr>
            <a:r>
              <a:rPr lang="en-US" sz="3200">
                <a:solidFill>
                  <a:schemeClr val="bg1"/>
                </a:solidFill>
                <a:latin typeface="Franklin Gothic Heavy" panose="020B0903020102020204" pitchFamily="34" charset="0"/>
                <a:cs typeface="+mn-cs"/>
              </a:rPr>
              <a:t>QUICK LOOK</a:t>
            </a:r>
          </a:p>
        </p:txBody>
      </p:sp>
    </p:spTree>
    <p:extLst>
      <p:ext uri="{BB962C8B-B14F-4D97-AF65-F5344CB8AC3E}">
        <p14:creationId xmlns:p14="http://schemas.microsoft.com/office/powerpoint/2010/main" val="31902717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D9A25C8-FC88-7F68-8CD7-D97AFE8E1D3A}"/>
              </a:ext>
            </a:extLst>
          </p:cNvPr>
          <p:cNvSpPr/>
          <p:nvPr/>
        </p:nvSpPr>
        <p:spPr>
          <a:xfrm>
            <a:off x="3251932" y="517874"/>
            <a:ext cx="5683417" cy="707886"/>
          </a:xfrm>
          <a:prstGeom prst="rect">
            <a:avLst/>
          </a:prstGeom>
        </p:spPr>
        <p:txBody>
          <a:bodyPr wrap="square">
            <a:spAutoFit/>
          </a:bodyPr>
          <a:lstStyle/>
          <a:p>
            <a:pPr algn="ctr" fontAlgn="auto">
              <a:spcBef>
                <a:spcPts val="0"/>
              </a:spcBef>
              <a:spcAft>
                <a:spcPts val="0"/>
              </a:spcAft>
              <a:defRPr/>
            </a:pPr>
            <a:r>
              <a:rPr lang="en-US" sz="4000">
                <a:solidFill>
                  <a:srgbClr val="274667"/>
                </a:solidFill>
                <a:latin typeface="Franklin Gothic Demi" panose="020B0703020102020204" pitchFamily="34" charset="0"/>
                <a:cs typeface="+mn-cs"/>
              </a:rPr>
              <a:t>CORE COMPETENCIES</a:t>
            </a:r>
          </a:p>
        </p:txBody>
      </p:sp>
      <p:sp>
        <p:nvSpPr>
          <p:cNvPr id="8" name="Rectangle: Rounded Corners 7">
            <a:extLst>
              <a:ext uri="{FF2B5EF4-FFF2-40B4-BE49-F238E27FC236}">
                <a16:creationId xmlns:a16="http://schemas.microsoft.com/office/drawing/2014/main" id="{3058EE85-7ED0-AC32-E8A6-2C7DEDAC09C7}"/>
              </a:ext>
            </a:extLst>
          </p:cNvPr>
          <p:cNvSpPr/>
          <p:nvPr/>
        </p:nvSpPr>
        <p:spPr>
          <a:xfrm>
            <a:off x="265331" y="3291112"/>
            <a:ext cx="3329321" cy="365760"/>
          </a:xfrm>
          <a:prstGeom prst="roundRect">
            <a:avLst/>
          </a:prstGeom>
          <a:solidFill>
            <a:schemeClr val="bg1"/>
          </a:solidFill>
          <a:ln>
            <a:solidFill>
              <a:srgbClr val="23516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5F05A9AC-1714-E276-D1C6-4814F9E19B79}"/>
              </a:ext>
            </a:extLst>
          </p:cNvPr>
          <p:cNvSpPr txBox="1"/>
          <p:nvPr/>
        </p:nvSpPr>
        <p:spPr>
          <a:xfrm flipH="1">
            <a:off x="312194" y="3314471"/>
            <a:ext cx="3287500" cy="340519"/>
          </a:xfrm>
          <a:prstGeom prst="roundRect">
            <a:avLst/>
          </a:prstGeom>
          <a:noFill/>
        </p:spPr>
        <p:txBody>
          <a:bodyPr wrap="square">
            <a:spAutoFit/>
          </a:bodyPr>
          <a:lstStyle/>
          <a:p>
            <a:pPr algn="ctr"/>
            <a:r>
              <a:rPr lang="en-US" sz="1400" dirty="0">
                <a:solidFill>
                  <a:srgbClr val="23516F"/>
                </a:solidFill>
                <a:latin typeface="Franklin Gothic Demi" panose="020B0703020102020204" pitchFamily="34" charset="0"/>
              </a:rPr>
              <a:t>Systems Engineering &amp; Integration</a:t>
            </a:r>
          </a:p>
        </p:txBody>
      </p:sp>
      <p:sp>
        <p:nvSpPr>
          <p:cNvPr id="10" name="Rectangle: Rounded Corners 9">
            <a:extLst>
              <a:ext uri="{FF2B5EF4-FFF2-40B4-BE49-F238E27FC236}">
                <a16:creationId xmlns:a16="http://schemas.microsoft.com/office/drawing/2014/main" id="{06E4F2C9-82E9-54DB-4FDA-472DBF22C831}"/>
              </a:ext>
            </a:extLst>
          </p:cNvPr>
          <p:cNvSpPr/>
          <p:nvPr/>
        </p:nvSpPr>
        <p:spPr>
          <a:xfrm>
            <a:off x="251185" y="4173349"/>
            <a:ext cx="3333476" cy="365760"/>
          </a:xfrm>
          <a:prstGeom prst="roundRect">
            <a:avLst/>
          </a:prstGeom>
          <a:solidFill>
            <a:schemeClr val="bg1"/>
          </a:solidFill>
          <a:ln>
            <a:solidFill>
              <a:srgbClr val="23516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6CFD46C5-FDA5-0FF7-3050-B9384D6A55D9}"/>
              </a:ext>
            </a:extLst>
          </p:cNvPr>
          <p:cNvSpPr txBox="1"/>
          <p:nvPr/>
        </p:nvSpPr>
        <p:spPr>
          <a:xfrm flipH="1">
            <a:off x="263964" y="4181874"/>
            <a:ext cx="3260996" cy="340519"/>
          </a:xfrm>
          <a:prstGeom prst="roundRect">
            <a:avLst/>
          </a:prstGeom>
          <a:noFill/>
        </p:spPr>
        <p:txBody>
          <a:bodyPr wrap="square">
            <a:spAutoFit/>
          </a:bodyPr>
          <a:lstStyle/>
          <a:p>
            <a:pPr algn="ctr"/>
            <a:r>
              <a:rPr lang="en-US" sz="1400" dirty="0">
                <a:solidFill>
                  <a:srgbClr val="23516F"/>
                </a:solidFill>
                <a:latin typeface="Franklin Gothic Demi" panose="020B0703020102020204" pitchFamily="34" charset="0"/>
              </a:rPr>
              <a:t>Agile / SAFe / DevOps</a:t>
            </a:r>
          </a:p>
        </p:txBody>
      </p:sp>
      <p:sp>
        <p:nvSpPr>
          <p:cNvPr id="12" name="Rectangle: Rounded Corners 11">
            <a:extLst>
              <a:ext uri="{FF2B5EF4-FFF2-40B4-BE49-F238E27FC236}">
                <a16:creationId xmlns:a16="http://schemas.microsoft.com/office/drawing/2014/main" id="{3789919D-C250-E02C-95E2-510210795C92}"/>
              </a:ext>
            </a:extLst>
          </p:cNvPr>
          <p:cNvSpPr/>
          <p:nvPr/>
        </p:nvSpPr>
        <p:spPr>
          <a:xfrm>
            <a:off x="261175" y="3727785"/>
            <a:ext cx="3323486" cy="366195"/>
          </a:xfrm>
          <a:prstGeom prst="roundRect">
            <a:avLst/>
          </a:prstGeom>
          <a:solidFill>
            <a:schemeClr val="bg1"/>
          </a:solidFill>
          <a:ln>
            <a:solidFill>
              <a:srgbClr val="23516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Box 12">
            <a:extLst>
              <a:ext uri="{FF2B5EF4-FFF2-40B4-BE49-F238E27FC236}">
                <a16:creationId xmlns:a16="http://schemas.microsoft.com/office/drawing/2014/main" id="{933C2DA3-86A9-AA46-F4A0-F48D5269AC61}"/>
              </a:ext>
            </a:extLst>
          </p:cNvPr>
          <p:cNvSpPr txBox="1"/>
          <p:nvPr/>
        </p:nvSpPr>
        <p:spPr>
          <a:xfrm flipH="1">
            <a:off x="312194" y="3753461"/>
            <a:ext cx="3186286" cy="340519"/>
          </a:xfrm>
          <a:prstGeom prst="roundRect">
            <a:avLst/>
          </a:prstGeom>
          <a:noFill/>
        </p:spPr>
        <p:txBody>
          <a:bodyPr wrap="square">
            <a:spAutoFit/>
          </a:bodyPr>
          <a:lstStyle/>
          <a:p>
            <a:pPr algn="ctr"/>
            <a:r>
              <a:rPr lang="en-US" sz="1400">
                <a:solidFill>
                  <a:srgbClr val="23516F"/>
                </a:solidFill>
                <a:latin typeface="Franklin Gothic Demi" panose="020B0703020102020204" pitchFamily="34" charset="0"/>
              </a:rPr>
              <a:t>Systems Architecture</a:t>
            </a:r>
          </a:p>
        </p:txBody>
      </p:sp>
      <p:sp>
        <p:nvSpPr>
          <p:cNvPr id="15" name="Rectangle 14">
            <a:extLst>
              <a:ext uri="{FF2B5EF4-FFF2-40B4-BE49-F238E27FC236}">
                <a16:creationId xmlns:a16="http://schemas.microsoft.com/office/drawing/2014/main" id="{5497315A-AFB9-9A7B-77F4-E9E1FFE6B965}"/>
              </a:ext>
            </a:extLst>
          </p:cNvPr>
          <p:cNvSpPr/>
          <p:nvPr/>
        </p:nvSpPr>
        <p:spPr>
          <a:xfrm>
            <a:off x="5913864" y="2094703"/>
            <a:ext cx="1752600" cy="584775"/>
          </a:xfrm>
          <a:prstGeom prst="rect">
            <a:avLst/>
          </a:prstGeom>
        </p:spPr>
        <p:txBody>
          <a:bodyPr wrap="square">
            <a:spAutoFit/>
          </a:bodyPr>
          <a:lstStyle/>
          <a:p>
            <a:pPr fontAlgn="auto">
              <a:spcBef>
                <a:spcPts val="0"/>
              </a:spcBef>
              <a:spcAft>
                <a:spcPts val="0"/>
              </a:spcAft>
              <a:defRPr/>
            </a:pPr>
            <a:r>
              <a:rPr lang="en-US" sz="1600" dirty="0">
                <a:solidFill>
                  <a:srgbClr val="345373"/>
                </a:solidFill>
                <a:latin typeface="Franklin Gothic Demi" panose="020B0703020102020204" pitchFamily="34" charset="0"/>
                <a:cs typeface="+mn-cs"/>
              </a:rPr>
              <a:t>PLANNING</a:t>
            </a:r>
          </a:p>
          <a:p>
            <a:pPr fontAlgn="auto">
              <a:spcBef>
                <a:spcPts val="0"/>
              </a:spcBef>
              <a:spcAft>
                <a:spcPts val="0"/>
              </a:spcAft>
              <a:defRPr/>
            </a:pPr>
            <a:r>
              <a:rPr lang="en-US" sz="1600" dirty="0">
                <a:solidFill>
                  <a:srgbClr val="345373"/>
                </a:solidFill>
                <a:latin typeface="Franklin Gothic Demi" panose="020B0703020102020204" pitchFamily="34" charset="0"/>
                <a:cs typeface="+mn-cs"/>
              </a:rPr>
              <a:t>&amp; SUPPORT</a:t>
            </a:r>
          </a:p>
        </p:txBody>
      </p:sp>
      <p:sp>
        <p:nvSpPr>
          <p:cNvPr id="17" name="Rectangle 16">
            <a:extLst>
              <a:ext uri="{FF2B5EF4-FFF2-40B4-BE49-F238E27FC236}">
                <a16:creationId xmlns:a16="http://schemas.microsoft.com/office/drawing/2014/main" id="{C8132189-B280-3E80-AB33-D84A50D11AEC}"/>
              </a:ext>
            </a:extLst>
          </p:cNvPr>
          <p:cNvSpPr/>
          <p:nvPr/>
        </p:nvSpPr>
        <p:spPr>
          <a:xfrm>
            <a:off x="1864078" y="1980179"/>
            <a:ext cx="1752600" cy="830997"/>
          </a:xfrm>
          <a:prstGeom prst="rect">
            <a:avLst/>
          </a:prstGeom>
        </p:spPr>
        <p:txBody>
          <a:bodyPr wrap="square">
            <a:spAutoFit/>
          </a:bodyPr>
          <a:lstStyle/>
          <a:p>
            <a:pPr fontAlgn="auto">
              <a:spcBef>
                <a:spcPts val="0"/>
              </a:spcBef>
              <a:spcAft>
                <a:spcPts val="0"/>
              </a:spcAft>
              <a:defRPr/>
            </a:pPr>
            <a:r>
              <a:rPr lang="en-US" sz="1600" dirty="0">
                <a:solidFill>
                  <a:srgbClr val="345373"/>
                </a:solidFill>
                <a:latin typeface="Franklin Gothic Demi" panose="020B0703020102020204" pitchFamily="34" charset="0"/>
                <a:cs typeface="+mn-cs"/>
              </a:rPr>
              <a:t>INFORMATION</a:t>
            </a:r>
          </a:p>
          <a:p>
            <a:pPr fontAlgn="auto">
              <a:spcBef>
                <a:spcPts val="0"/>
              </a:spcBef>
              <a:spcAft>
                <a:spcPts val="0"/>
              </a:spcAft>
              <a:defRPr/>
            </a:pPr>
            <a:r>
              <a:rPr lang="en-US" sz="1600" dirty="0">
                <a:solidFill>
                  <a:srgbClr val="345373"/>
                </a:solidFill>
                <a:latin typeface="Franklin Gothic Demi" panose="020B0703020102020204" pitchFamily="34" charset="0"/>
                <a:cs typeface="+mn-cs"/>
              </a:rPr>
              <a:t>TECHNOLOGY </a:t>
            </a:r>
          </a:p>
          <a:p>
            <a:pPr fontAlgn="auto">
              <a:spcBef>
                <a:spcPts val="0"/>
              </a:spcBef>
              <a:spcAft>
                <a:spcPts val="0"/>
              </a:spcAft>
              <a:defRPr/>
            </a:pPr>
            <a:r>
              <a:rPr lang="en-US" sz="1600" dirty="0">
                <a:solidFill>
                  <a:srgbClr val="345373"/>
                </a:solidFill>
                <a:latin typeface="Franklin Gothic Demi" panose="020B0703020102020204" pitchFamily="34" charset="0"/>
                <a:cs typeface="+mn-cs"/>
              </a:rPr>
              <a:t>(IT) SYSTEMS</a:t>
            </a:r>
          </a:p>
        </p:txBody>
      </p:sp>
      <p:sp>
        <p:nvSpPr>
          <p:cNvPr id="18" name="Oval 17">
            <a:extLst>
              <a:ext uri="{FF2B5EF4-FFF2-40B4-BE49-F238E27FC236}">
                <a16:creationId xmlns:a16="http://schemas.microsoft.com/office/drawing/2014/main" id="{323C2B07-5506-7B30-E33D-7019AA3DBE0C}"/>
              </a:ext>
            </a:extLst>
          </p:cNvPr>
          <p:cNvSpPr/>
          <p:nvPr/>
        </p:nvSpPr>
        <p:spPr>
          <a:xfrm>
            <a:off x="8958649" y="1765136"/>
            <a:ext cx="1168182" cy="1168182"/>
          </a:xfrm>
          <a:prstGeom prst="ellipse">
            <a:avLst/>
          </a:prstGeom>
          <a:solidFill>
            <a:schemeClr val="bg1"/>
          </a:solidFill>
          <a:ln w="38100">
            <a:solidFill>
              <a:srgbClr val="99BFC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latin typeface="Franklin Gothic Demi" panose="020B0703020102020204" pitchFamily="34" charset="0"/>
            </a:endParaRPr>
          </a:p>
        </p:txBody>
      </p:sp>
      <p:sp>
        <p:nvSpPr>
          <p:cNvPr id="19" name="Rectangle 18">
            <a:extLst>
              <a:ext uri="{FF2B5EF4-FFF2-40B4-BE49-F238E27FC236}">
                <a16:creationId xmlns:a16="http://schemas.microsoft.com/office/drawing/2014/main" id="{1C4BA2E5-EB7F-1562-109D-2071B49C5004}"/>
              </a:ext>
            </a:extLst>
          </p:cNvPr>
          <p:cNvSpPr/>
          <p:nvPr/>
        </p:nvSpPr>
        <p:spPr>
          <a:xfrm>
            <a:off x="10283825" y="2079813"/>
            <a:ext cx="1752600" cy="584775"/>
          </a:xfrm>
          <a:prstGeom prst="rect">
            <a:avLst/>
          </a:prstGeom>
        </p:spPr>
        <p:txBody>
          <a:bodyPr wrap="square">
            <a:spAutoFit/>
          </a:bodyPr>
          <a:lstStyle/>
          <a:p>
            <a:pPr fontAlgn="auto">
              <a:spcBef>
                <a:spcPts val="0"/>
              </a:spcBef>
              <a:spcAft>
                <a:spcPts val="0"/>
              </a:spcAft>
              <a:defRPr/>
            </a:pPr>
            <a:r>
              <a:rPr lang="en-US" sz="1600" dirty="0">
                <a:solidFill>
                  <a:srgbClr val="345373"/>
                </a:solidFill>
                <a:latin typeface="Franklin Gothic Demi" panose="020B0703020102020204" pitchFamily="34" charset="0"/>
                <a:cs typeface="+mn-cs"/>
              </a:rPr>
              <a:t>ANALYSIS &amp;</a:t>
            </a:r>
          </a:p>
          <a:p>
            <a:pPr fontAlgn="auto">
              <a:spcBef>
                <a:spcPts val="0"/>
              </a:spcBef>
              <a:spcAft>
                <a:spcPts val="0"/>
              </a:spcAft>
              <a:defRPr/>
            </a:pPr>
            <a:r>
              <a:rPr lang="en-US" sz="1600" dirty="0">
                <a:solidFill>
                  <a:srgbClr val="345373"/>
                </a:solidFill>
                <a:latin typeface="Franklin Gothic Demi" panose="020B0703020102020204" pitchFamily="34" charset="0"/>
                <a:cs typeface="+mn-cs"/>
              </a:rPr>
              <a:t>SCIENCES</a:t>
            </a:r>
          </a:p>
        </p:txBody>
      </p:sp>
      <p:pic>
        <p:nvPicPr>
          <p:cNvPr id="20" name="Graphic 19" descr="Scientific Thought with solid fill">
            <a:extLst>
              <a:ext uri="{FF2B5EF4-FFF2-40B4-BE49-F238E27FC236}">
                <a16:creationId xmlns:a16="http://schemas.microsoft.com/office/drawing/2014/main" id="{9D77053A-F440-4E6A-0003-B56E8903AD9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85540" y="1921753"/>
            <a:ext cx="914400" cy="914400"/>
          </a:xfrm>
          <a:prstGeom prst="rect">
            <a:avLst/>
          </a:prstGeom>
        </p:spPr>
      </p:pic>
      <p:cxnSp>
        <p:nvCxnSpPr>
          <p:cNvPr id="21" name="Straight Connector 20">
            <a:extLst>
              <a:ext uri="{FF2B5EF4-FFF2-40B4-BE49-F238E27FC236}">
                <a16:creationId xmlns:a16="http://schemas.microsoft.com/office/drawing/2014/main" id="{4A8A8C2F-8B20-2D6F-F454-576ACBEFEA76}"/>
              </a:ext>
            </a:extLst>
          </p:cNvPr>
          <p:cNvCxnSpPr>
            <a:cxnSpLocks/>
          </p:cNvCxnSpPr>
          <p:nvPr/>
        </p:nvCxnSpPr>
        <p:spPr>
          <a:xfrm flipV="1">
            <a:off x="8112125" y="1487713"/>
            <a:ext cx="0" cy="4444428"/>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76D2F0B6-DA63-1C31-E8E7-91CBFE2CB595}"/>
              </a:ext>
            </a:extLst>
          </p:cNvPr>
          <p:cNvGrpSpPr/>
          <p:nvPr/>
        </p:nvGrpSpPr>
        <p:grpSpPr>
          <a:xfrm>
            <a:off x="552998" y="1818888"/>
            <a:ext cx="1168182" cy="1168182"/>
            <a:chOff x="12162223" y="-132401"/>
            <a:chExt cx="1168182" cy="1168182"/>
          </a:xfrm>
        </p:grpSpPr>
        <p:sp>
          <p:nvSpPr>
            <p:cNvPr id="23" name="Oval 22">
              <a:extLst>
                <a:ext uri="{FF2B5EF4-FFF2-40B4-BE49-F238E27FC236}">
                  <a16:creationId xmlns:a16="http://schemas.microsoft.com/office/drawing/2014/main" id="{C69F7974-5986-974C-F2A6-BE974FCC03AD}"/>
                </a:ext>
              </a:extLst>
            </p:cNvPr>
            <p:cNvSpPr/>
            <p:nvPr/>
          </p:nvSpPr>
          <p:spPr>
            <a:xfrm>
              <a:off x="12162223" y="-132401"/>
              <a:ext cx="1168182" cy="1168182"/>
            </a:xfrm>
            <a:prstGeom prst="ellipse">
              <a:avLst/>
            </a:prstGeom>
            <a:solidFill>
              <a:schemeClr val="bg1"/>
            </a:solidFill>
            <a:ln w="38100">
              <a:solidFill>
                <a:srgbClr val="99BFC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bg1"/>
                </a:solidFill>
                <a:latin typeface="Franklin Gothic Demi" panose="020B0703020102020204" pitchFamily="34" charset="0"/>
              </a:endParaRPr>
            </a:p>
          </p:txBody>
        </p:sp>
        <p:pic>
          <p:nvPicPr>
            <p:cNvPr id="24" name="Graphic 23" descr="Internet Of Things with solid fill">
              <a:extLst>
                <a:ext uri="{FF2B5EF4-FFF2-40B4-BE49-F238E27FC236}">
                  <a16:creationId xmlns:a16="http://schemas.microsoft.com/office/drawing/2014/main" id="{6DBB8683-D796-7BDC-77CB-CBD9C2F4DA0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289114" y="-5510"/>
              <a:ext cx="914400" cy="914400"/>
            </a:xfrm>
            <a:prstGeom prst="rect">
              <a:avLst/>
            </a:prstGeom>
          </p:spPr>
        </p:pic>
      </p:grpSp>
      <p:sp>
        <p:nvSpPr>
          <p:cNvPr id="25" name="Oval 24">
            <a:extLst>
              <a:ext uri="{FF2B5EF4-FFF2-40B4-BE49-F238E27FC236}">
                <a16:creationId xmlns:a16="http://schemas.microsoft.com/office/drawing/2014/main" id="{38DA0486-7E21-95D0-6628-3DD808BE3521}"/>
              </a:ext>
            </a:extLst>
          </p:cNvPr>
          <p:cNvSpPr/>
          <p:nvPr/>
        </p:nvSpPr>
        <p:spPr>
          <a:xfrm>
            <a:off x="4663462" y="1806216"/>
            <a:ext cx="1168182" cy="1168182"/>
          </a:xfrm>
          <a:prstGeom prst="ellipse">
            <a:avLst/>
          </a:prstGeom>
          <a:solidFill>
            <a:schemeClr val="bg1"/>
          </a:solidFill>
          <a:ln w="38100">
            <a:solidFill>
              <a:srgbClr val="99BFC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bg1"/>
              </a:solidFill>
              <a:latin typeface="Franklin Gothic Demi" panose="020B0703020102020204" pitchFamily="34" charset="0"/>
            </a:endParaRPr>
          </a:p>
        </p:txBody>
      </p:sp>
      <p:pic>
        <p:nvPicPr>
          <p:cNvPr id="26" name="Graphic 25" descr="Blueprint with solid fill">
            <a:extLst>
              <a:ext uri="{FF2B5EF4-FFF2-40B4-BE49-F238E27FC236}">
                <a16:creationId xmlns:a16="http://schemas.microsoft.com/office/drawing/2014/main" id="{C53BC303-48CC-ADD1-809D-4D0A5E0252C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786833" y="1921753"/>
            <a:ext cx="914400" cy="914400"/>
          </a:xfrm>
          <a:prstGeom prst="rect">
            <a:avLst/>
          </a:prstGeom>
        </p:spPr>
      </p:pic>
      <p:cxnSp>
        <p:nvCxnSpPr>
          <p:cNvPr id="27" name="Straight Connector 26">
            <a:extLst>
              <a:ext uri="{FF2B5EF4-FFF2-40B4-BE49-F238E27FC236}">
                <a16:creationId xmlns:a16="http://schemas.microsoft.com/office/drawing/2014/main" id="{D22E87E7-FBFA-A10E-BCCB-26BD657B45C9}"/>
              </a:ext>
            </a:extLst>
          </p:cNvPr>
          <p:cNvCxnSpPr>
            <a:cxnSpLocks/>
          </p:cNvCxnSpPr>
          <p:nvPr/>
        </p:nvCxnSpPr>
        <p:spPr>
          <a:xfrm flipV="1">
            <a:off x="3854450" y="1487713"/>
            <a:ext cx="0" cy="4444428"/>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Rectangle: Rounded Corners 27">
            <a:extLst>
              <a:ext uri="{FF2B5EF4-FFF2-40B4-BE49-F238E27FC236}">
                <a16:creationId xmlns:a16="http://schemas.microsoft.com/office/drawing/2014/main" id="{EFBE4EC0-F8B2-6BB8-FD00-4DA70BA614F8}"/>
              </a:ext>
            </a:extLst>
          </p:cNvPr>
          <p:cNvSpPr/>
          <p:nvPr/>
        </p:nvSpPr>
        <p:spPr>
          <a:xfrm>
            <a:off x="238851" y="4610457"/>
            <a:ext cx="3329321" cy="365760"/>
          </a:xfrm>
          <a:prstGeom prst="roundRect">
            <a:avLst/>
          </a:prstGeom>
          <a:solidFill>
            <a:schemeClr val="bg1"/>
          </a:solidFill>
          <a:ln>
            <a:solidFill>
              <a:srgbClr val="23516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61CA938E-8982-FE45-2167-36CCB12A7356}"/>
              </a:ext>
            </a:extLst>
          </p:cNvPr>
          <p:cNvSpPr txBox="1"/>
          <p:nvPr/>
        </p:nvSpPr>
        <p:spPr>
          <a:xfrm flipH="1">
            <a:off x="234693" y="4633816"/>
            <a:ext cx="3349967" cy="340519"/>
          </a:xfrm>
          <a:prstGeom prst="roundRect">
            <a:avLst/>
          </a:prstGeom>
          <a:noFill/>
        </p:spPr>
        <p:txBody>
          <a:bodyPr wrap="square">
            <a:spAutoFit/>
          </a:bodyPr>
          <a:lstStyle/>
          <a:p>
            <a:pPr algn="ctr"/>
            <a:r>
              <a:rPr lang="en-US" sz="1400">
                <a:solidFill>
                  <a:srgbClr val="23516F"/>
                </a:solidFill>
                <a:latin typeface="Franklin Gothic Demi" panose="020B0703020102020204" pitchFamily="34" charset="0"/>
              </a:rPr>
              <a:t>Data Management / Data Governance</a:t>
            </a:r>
          </a:p>
        </p:txBody>
      </p:sp>
      <p:sp>
        <p:nvSpPr>
          <p:cNvPr id="30" name="Rectangle: Rounded Corners 29">
            <a:extLst>
              <a:ext uri="{FF2B5EF4-FFF2-40B4-BE49-F238E27FC236}">
                <a16:creationId xmlns:a16="http://schemas.microsoft.com/office/drawing/2014/main" id="{768CD442-2ACD-A6C2-5E55-AE91D203A53D}"/>
              </a:ext>
            </a:extLst>
          </p:cNvPr>
          <p:cNvSpPr/>
          <p:nvPr/>
        </p:nvSpPr>
        <p:spPr>
          <a:xfrm>
            <a:off x="224705" y="5492694"/>
            <a:ext cx="3333476" cy="365760"/>
          </a:xfrm>
          <a:prstGeom prst="roundRect">
            <a:avLst/>
          </a:prstGeom>
          <a:solidFill>
            <a:schemeClr val="bg1"/>
          </a:solidFill>
          <a:ln>
            <a:solidFill>
              <a:srgbClr val="23516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TextBox 30">
            <a:extLst>
              <a:ext uri="{FF2B5EF4-FFF2-40B4-BE49-F238E27FC236}">
                <a16:creationId xmlns:a16="http://schemas.microsoft.com/office/drawing/2014/main" id="{B57488A1-1DAD-1FC7-A529-5EAD37DD94DA}"/>
              </a:ext>
            </a:extLst>
          </p:cNvPr>
          <p:cNvSpPr txBox="1"/>
          <p:nvPr/>
        </p:nvSpPr>
        <p:spPr>
          <a:xfrm flipH="1">
            <a:off x="237484" y="5501219"/>
            <a:ext cx="3260996" cy="340519"/>
          </a:xfrm>
          <a:prstGeom prst="roundRect">
            <a:avLst/>
          </a:prstGeom>
          <a:noFill/>
        </p:spPr>
        <p:txBody>
          <a:bodyPr wrap="square">
            <a:spAutoFit/>
          </a:bodyPr>
          <a:lstStyle/>
          <a:p>
            <a:pPr algn="ctr"/>
            <a:r>
              <a:rPr lang="en-US" sz="1400">
                <a:solidFill>
                  <a:srgbClr val="23516F"/>
                </a:solidFill>
                <a:latin typeface="Franklin Gothic Demi" panose="020B0703020102020204" pitchFamily="34" charset="0"/>
              </a:rPr>
              <a:t>Testing, Verification, Validation</a:t>
            </a:r>
          </a:p>
        </p:txBody>
      </p:sp>
      <p:sp>
        <p:nvSpPr>
          <p:cNvPr id="32" name="Rectangle: Rounded Corners 31">
            <a:extLst>
              <a:ext uri="{FF2B5EF4-FFF2-40B4-BE49-F238E27FC236}">
                <a16:creationId xmlns:a16="http://schemas.microsoft.com/office/drawing/2014/main" id="{72D85C57-0924-9E7F-5D6B-56ED9DAD7746}"/>
              </a:ext>
            </a:extLst>
          </p:cNvPr>
          <p:cNvSpPr/>
          <p:nvPr/>
        </p:nvSpPr>
        <p:spPr>
          <a:xfrm>
            <a:off x="234695" y="5047130"/>
            <a:ext cx="3323486" cy="366195"/>
          </a:xfrm>
          <a:prstGeom prst="roundRect">
            <a:avLst/>
          </a:prstGeom>
          <a:solidFill>
            <a:schemeClr val="bg1"/>
          </a:solidFill>
          <a:ln>
            <a:solidFill>
              <a:srgbClr val="23516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TextBox 32">
            <a:extLst>
              <a:ext uri="{FF2B5EF4-FFF2-40B4-BE49-F238E27FC236}">
                <a16:creationId xmlns:a16="http://schemas.microsoft.com/office/drawing/2014/main" id="{4D57D05D-4B72-2E54-9526-E2EC61E563B1}"/>
              </a:ext>
            </a:extLst>
          </p:cNvPr>
          <p:cNvSpPr txBox="1"/>
          <p:nvPr/>
        </p:nvSpPr>
        <p:spPr>
          <a:xfrm flipH="1">
            <a:off x="261175" y="5072806"/>
            <a:ext cx="3263785" cy="340519"/>
          </a:xfrm>
          <a:prstGeom prst="roundRect">
            <a:avLst/>
          </a:prstGeom>
          <a:noFill/>
        </p:spPr>
        <p:txBody>
          <a:bodyPr wrap="square">
            <a:spAutoFit/>
          </a:bodyPr>
          <a:lstStyle/>
          <a:p>
            <a:pPr algn="ctr"/>
            <a:r>
              <a:rPr lang="en-US" sz="1400">
                <a:solidFill>
                  <a:srgbClr val="23516F"/>
                </a:solidFill>
                <a:latin typeface="Franklin Gothic Demi" panose="020B0703020102020204" pitchFamily="34" charset="0"/>
              </a:rPr>
              <a:t>Cybersecurity</a:t>
            </a:r>
          </a:p>
        </p:txBody>
      </p:sp>
      <p:sp>
        <p:nvSpPr>
          <p:cNvPr id="34" name="Rectangle: Rounded Corners 33">
            <a:extLst>
              <a:ext uri="{FF2B5EF4-FFF2-40B4-BE49-F238E27FC236}">
                <a16:creationId xmlns:a16="http://schemas.microsoft.com/office/drawing/2014/main" id="{F187C753-FD68-8B70-918A-CCCEAFEDCE40}"/>
              </a:ext>
            </a:extLst>
          </p:cNvPr>
          <p:cNvSpPr/>
          <p:nvPr/>
        </p:nvSpPr>
        <p:spPr>
          <a:xfrm>
            <a:off x="4337143" y="3291112"/>
            <a:ext cx="3329321" cy="365760"/>
          </a:xfrm>
          <a:prstGeom prst="roundRect">
            <a:avLst/>
          </a:prstGeom>
          <a:solidFill>
            <a:schemeClr val="bg1"/>
          </a:solidFill>
          <a:ln>
            <a:solidFill>
              <a:srgbClr val="23516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Box 34">
            <a:extLst>
              <a:ext uri="{FF2B5EF4-FFF2-40B4-BE49-F238E27FC236}">
                <a16:creationId xmlns:a16="http://schemas.microsoft.com/office/drawing/2014/main" id="{20B74CC1-18A5-EA0F-93F5-2673E803F3C1}"/>
              </a:ext>
            </a:extLst>
          </p:cNvPr>
          <p:cNvSpPr txBox="1"/>
          <p:nvPr/>
        </p:nvSpPr>
        <p:spPr>
          <a:xfrm flipH="1">
            <a:off x="4384006" y="3314471"/>
            <a:ext cx="3287500" cy="340519"/>
          </a:xfrm>
          <a:prstGeom prst="roundRect">
            <a:avLst/>
          </a:prstGeom>
          <a:noFill/>
        </p:spPr>
        <p:txBody>
          <a:bodyPr wrap="square">
            <a:spAutoFit/>
          </a:bodyPr>
          <a:lstStyle/>
          <a:p>
            <a:pPr algn="ctr"/>
            <a:r>
              <a:rPr lang="en-US" sz="1400">
                <a:solidFill>
                  <a:srgbClr val="23516F"/>
                </a:solidFill>
                <a:latin typeface="Franklin Gothic Demi" panose="020B0703020102020204" pitchFamily="34" charset="0"/>
              </a:rPr>
              <a:t>Program/Project Management</a:t>
            </a:r>
          </a:p>
        </p:txBody>
      </p:sp>
      <p:sp>
        <p:nvSpPr>
          <p:cNvPr id="36" name="Rectangle: Rounded Corners 35">
            <a:extLst>
              <a:ext uri="{FF2B5EF4-FFF2-40B4-BE49-F238E27FC236}">
                <a16:creationId xmlns:a16="http://schemas.microsoft.com/office/drawing/2014/main" id="{B8725177-2B55-5D07-8EF0-98791C62006A}"/>
              </a:ext>
            </a:extLst>
          </p:cNvPr>
          <p:cNvSpPr/>
          <p:nvPr/>
        </p:nvSpPr>
        <p:spPr>
          <a:xfrm>
            <a:off x="4322997" y="4173349"/>
            <a:ext cx="3333476" cy="365760"/>
          </a:xfrm>
          <a:prstGeom prst="roundRect">
            <a:avLst/>
          </a:prstGeom>
          <a:solidFill>
            <a:schemeClr val="bg1"/>
          </a:solidFill>
          <a:ln>
            <a:solidFill>
              <a:srgbClr val="23516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TextBox 36">
            <a:extLst>
              <a:ext uri="{FF2B5EF4-FFF2-40B4-BE49-F238E27FC236}">
                <a16:creationId xmlns:a16="http://schemas.microsoft.com/office/drawing/2014/main" id="{8A19092E-9ED0-579C-9F3E-F1FAE10676E6}"/>
              </a:ext>
            </a:extLst>
          </p:cNvPr>
          <p:cNvSpPr txBox="1"/>
          <p:nvPr/>
        </p:nvSpPr>
        <p:spPr>
          <a:xfrm flipH="1">
            <a:off x="4335776" y="4181874"/>
            <a:ext cx="3260996" cy="340519"/>
          </a:xfrm>
          <a:prstGeom prst="roundRect">
            <a:avLst/>
          </a:prstGeom>
          <a:noFill/>
        </p:spPr>
        <p:txBody>
          <a:bodyPr wrap="square">
            <a:spAutoFit/>
          </a:bodyPr>
          <a:lstStyle/>
          <a:p>
            <a:pPr algn="ctr"/>
            <a:r>
              <a:rPr lang="en-US" sz="1400">
                <a:solidFill>
                  <a:srgbClr val="23516F"/>
                </a:solidFill>
                <a:latin typeface="Franklin Gothic Demi" panose="020B0703020102020204" pitchFamily="34" charset="0"/>
              </a:rPr>
              <a:t>Strategy, Plans, Policy</a:t>
            </a:r>
          </a:p>
        </p:txBody>
      </p:sp>
      <p:sp>
        <p:nvSpPr>
          <p:cNvPr id="38" name="Rectangle: Rounded Corners 37">
            <a:extLst>
              <a:ext uri="{FF2B5EF4-FFF2-40B4-BE49-F238E27FC236}">
                <a16:creationId xmlns:a16="http://schemas.microsoft.com/office/drawing/2014/main" id="{0695088B-738F-FF7E-3904-672AA14235BF}"/>
              </a:ext>
            </a:extLst>
          </p:cNvPr>
          <p:cNvSpPr/>
          <p:nvPr/>
        </p:nvSpPr>
        <p:spPr>
          <a:xfrm>
            <a:off x="4332987" y="3727785"/>
            <a:ext cx="3323486" cy="366195"/>
          </a:xfrm>
          <a:prstGeom prst="roundRect">
            <a:avLst/>
          </a:prstGeom>
          <a:solidFill>
            <a:schemeClr val="bg1"/>
          </a:solidFill>
          <a:ln>
            <a:solidFill>
              <a:srgbClr val="23516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TextBox 38">
            <a:extLst>
              <a:ext uri="{FF2B5EF4-FFF2-40B4-BE49-F238E27FC236}">
                <a16:creationId xmlns:a16="http://schemas.microsoft.com/office/drawing/2014/main" id="{67DA5A0D-285C-7941-2C9A-08EC9FBBA08A}"/>
              </a:ext>
            </a:extLst>
          </p:cNvPr>
          <p:cNvSpPr txBox="1"/>
          <p:nvPr/>
        </p:nvSpPr>
        <p:spPr>
          <a:xfrm flipH="1">
            <a:off x="4384006" y="3753461"/>
            <a:ext cx="3186286" cy="340519"/>
          </a:xfrm>
          <a:prstGeom prst="roundRect">
            <a:avLst/>
          </a:prstGeom>
          <a:noFill/>
        </p:spPr>
        <p:txBody>
          <a:bodyPr wrap="square">
            <a:spAutoFit/>
          </a:bodyPr>
          <a:lstStyle/>
          <a:p>
            <a:pPr algn="ctr"/>
            <a:r>
              <a:rPr lang="en-US" sz="1400">
                <a:solidFill>
                  <a:srgbClr val="23516F"/>
                </a:solidFill>
                <a:latin typeface="Franklin Gothic Demi" panose="020B0703020102020204" pitchFamily="34" charset="0"/>
              </a:rPr>
              <a:t>Acquisition Strategies &amp; Planning</a:t>
            </a:r>
          </a:p>
        </p:txBody>
      </p:sp>
      <p:sp>
        <p:nvSpPr>
          <p:cNvPr id="40" name="Rectangle: Rounded Corners 39">
            <a:extLst>
              <a:ext uri="{FF2B5EF4-FFF2-40B4-BE49-F238E27FC236}">
                <a16:creationId xmlns:a16="http://schemas.microsoft.com/office/drawing/2014/main" id="{6B2D791C-F6CC-1FCD-19E1-BD680E608AFF}"/>
              </a:ext>
            </a:extLst>
          </p:cNvPr>
          <p:cNvSpPr/>
          <p:nvPr/>
        </p:nvSpPr>
        <p:spPr>
          <a:xfrm>
            <a:off x="4310663" y="4610457"/>
            <a:ext cx="3329321" cy="365760"/>
          </a:xfrm>
          <a:prstGeom prst="roundRect">
            <a:avLst/>
          </a:prstGeom>
          <a:solidFill>
            <a:schemeClr val="bg1"/>
          </a:solidFill>
          <a:ln>
            <a:solidFill>
              <a:srgbClr val="23516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967F4D8B-7259-DB85-B6AA-4CFCB26E4396}"/>
              </a:ext>
            </a:extLst>
          </p:cNvPr>
          <p:cNvSpPr txBox="1"/>
          <p:nvPr/>
        </p:nvSpPr>
        <p:spPr>
          <a:xfrm flipH="1">
            <a:off x="4306505" y="4633816"/>
            <a:ext cx="3349967" cy="340519"/>
          </a:xfrm>
          <a:prstGeom prst="roundRect">
            <a:avLst/>
          </a:prstGeom>
          <a:noFill/>
        </p:spPr>
        <p:txBody>
          <a:bodyPr wrap="square">
            <a:spAutoFit/>
          </a:bodyPr>
          <a:lstStyle/>
          <a:p>
            <a:pPr algn="ctr"/>
            <a:r>
              <a:rPr lang="en-US" sz="1400">
                <a:solidFill>
                  <a:srgbClr val="23516F"/>
                </a:solidFill>
                <a:latin typeface="Franklin Gothic Demi" panose="020B0703020102020204" pitchFamily="34" charset="0"/>
              </a:rPr>
              <a:t>Portfolio Management</a:t>
            </a:r>
          </a:p>
        </p:txBody>
      </p:sp>
      <p:sp>
        <p:nvSpPr>
          <p:cNvPr id="42" name="Rectangle: Rounded Corners 41">
            <a:extLst>
              <a:ext uri="{FF2B5EF4-FFF2-40B4-BE49-F238E27FC236}">
                <a16:creationId xmlns:a16="http://schemas.microsoft.com/office/drawing/2014/main" id="{994BAC32-8C15-5549-1CD5-C07243DB17AA}"/>
              </a:ext>
            </a:extLst>
          </p:cNvPr>
          <p:cNvSpPr/>
          <p:nvPr/>
        </p:nvSpPr>
        <p:spPr>
          <a:xfrm>
            <a:off x="4296517" y="5492694"/>
            <a:ext cx="3333476" cy="365760"/>
          </a:xfrm>
          <a:prstGeom prst="roundRect">
            <a:avLst/>
          </a:prstGeom>
          <a:solidFill>
            <a:schemeClr val="bg1"/>
          </a:solidFill>
          <a:ln>
            <a:solidFill>
              <a:srgbClr val="23516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E7F8E04F-2377-3AF9-1AA9-0976406A9C8F}"/>
              </a:ext>
            </a:extLst>
          </p:cNvPr>
          <p:cNvSpPr txBox="1"/>
          <p:nvPr/>
        </p:nvSpPr>
        <p:spPr>
          <a:xfrm flipH="1">
            <a:off x="4309296" y="5501219"/>
            <a:ext cx="3260996" cy="340519"/>
          </a:xfrm>
          <a:prstGeom prst="roundRect">
            <a:avLst/>
          </a:prstGeom>
          <a:noFill/>
        </p:spPr>
        <p:txBody>
          <a:bodyPr wrap="square">
            <a:spAutoFit/>
          </a:bodyPr>
          <a:lstStyle/>
          <a:p>
            <a:pPr algn="ctr"/>
            <a:r>
              <a:rPr lang="en-US" sz="1400">
                <a:solidFill>
                  <a:srgbClr val="23516F"/>
                </a:solidFill>
                <a:latin typeface="Franklin Gothic Demi" panose="020B0703020102020204" pitchFamily="34" charset="0"/>
              </a:rPr>
              <a:t>Linguistics &amp; International Marketing</a:t>
            </a:r>
          </a:p>
        </p:txBody>
      </p:sp>
      <p:sp>
        <p:nvSpPr>
          <p:cNvPr id="44" name="Rectangle: Rounded Corners 43">
            <a:extLst>
              <a:ext uri="{FF2B5EF4-FFF2-40B4-BE49-F238E27FC236}">
                <a16:creationId xmlns:a16="http://schemas.microsoft.com/office/drawing/2014/main" id="{A37E5C3C-CB4A-ABCE-622B-78A9943BC9B8}"/>
              </a:ext>
            </a:extLst>
          </p:cNvPr>
          <p:cNvSpPr/>
          <p:nvPr/>
        </p:nvSpPr>
        <p:spPr>
          <a:xfrm>
            <a:off x="4306507" y="5047130"/>
            <a:ext cx="3323486" cy="366195"/>
          </a:xfrm>
          <a:prstGeom prst="roundRect">
            <a:avLst/>
          </a:prstGeom>
          <a:solidFill>
            <a:schemeClr val="bg1"/>
          </a:solidFill>
          <a:ln>
            <a:solidFill>
              <a:srgbClr val="23516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AE4D097C-8A33-1492-90E5-8C632FF7E136}"/>
              </a:ext>
            </a:extLst>
          </p:cNvPr>
          <p:cNvSpPr txBox="1"/>
          <p:nvPr/>
        </p:nvSpPr>
        <p:spPr>
          <a:xfrm flipH="1">
            <a:off x="4332987" y="5072806"/>
            <a:ext cx="3263785" cy="340519"/>
          </a:xfrm>
          <a:prstGeom prst="roundRect">
            <a:avLst/>
          </a:prstGeom>
          <a:noFill/>
        </p:spPr>
        <p:txBody>
          <a:bodyPr wrap="square">
            <a:spAutoFit/>
          </a:bodyPr>
          <a:lstStyle/>
          <a:p>
            <a:pPr algn="ctr"/>
            <a:r>
              <a:rPr lang="en-US" sz="1400">
                <a:solidFill>
                  <a:srgbClr val="23516F"/>
                </a:solidFill>
                <a:latin typeface="Franklin Gothic Demi" panose="020B0703020102020204" pitchFamily="34" charset="0"/>
              </a:rPr>
              <a:t>Risk Management</a:t>
            </a:r>
          </a:p>
        </p:txBody>
      </p:sp>
      <p:sp>
        <p:nvSpPr>
          <p:cNvPr id="46" name="Rectangle: Rounded Corners 45">
            <a:extLst>
              <a:ext uri="{FF2B5EF4-FFF2-40B4-BE49-F238E27FC236}">
                <a16:creationId xmlns:a16="http://schemas.microsoft.com/office/drawing/2014/main" id="{36D195CC-857F-A50A-FF03-52E3E33C9CC7}"/>
              </a:ext>
            </a:extLst>
          </p:cNvPr>
          <p:cNvSpPr/>
          <p:nvPr/>
        </p:nvSpPr>
        <p:spPr>
          <a:xfrm>
            <a:off x="8469538" y="3291112"/>
            <a:ext cx="3329321" cy="365760"/>
          </a:xfrm>
          <a:prstGeom prst="roundRect">
            <a:avLst/>
          </a:prstGeom>
          <a:solidFill>
            <a:schemeClr val="bg1"/>
          </a:solidFill>
          <a:ln>
            <a:solidFill>
              <a:srgbClr val="23516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TextBox 46">
            <a:extLst>
              <a:ext uri="{FF2B5EF4-FFF2-40B4-BE49-F238E27FC236}">
                <a16:creationId xmlns:a16="http://schemas.microsoft.com/office/drawing/2014/main" id="{F505D725-4C39-02FD-DF87-8071114707B0}"/>
              </a:ext>
            </a:extLst>
          </p:cNvPr>
          <p:cNvSpPr txBox="1"/>
          <p:nvPr/>
        </p:nvSpPr>
        <p:spPr>
          <a:xfrm flipH="1">
            <a:off x="8516401" y="3314471"/>
            <a:ext cx="3287500" cy="340519"/>
          </a:xfrm>
          <a:prstGeom prst="roundRect">
            <a:avLst/>
          </a:prstGeom>
          <a:noFill/>
        </p:spPr>
        <p:txBody>
          <a:bodyPr wrap="square">
            <a:spAutoFit/>
          </a:bodyPr>
          <a:lstStyle/>
          <a:p>
            <a:pPr algn="ctr"/>
            <a:r>
              <a:rPr lang="en-US" sz="1400">
                <a:solidFill>
                  <a:srgbClr val="23516F"/>
                </a:solidFill>
                <a:latin typeface="Franklin Gothic Demi" panose="020B0703020102020204" pitchFamily="34" charset="0"/>
              </a:rPr>
              <a:t>Geospatial-Intelligence Analysis</a:t>
            </a:r>
          </a:p>
        </p:txBody>
      </p:sp>
      <p:sp>
        <p:nvSpPr>
          <p:cNvPr id="48" name="Rectangle: Rounded Corners 47">
            <a:extLst>
              <a:ext uri="{FF2B5EF4-FFF2-40B4-BE49-F238E27FC236}">
                <a16:creationId xmlns:a16="http://schemas.microsoft.com/office/drawing/2014/main" id="{9A459DF2-82A5-EFAA-0A8C-ACA30F3E8690}"/>
              </a:ext>
            </a:extLst>
          </p:cNvPr>
          <p:cNvSpPr/>
          <p:nvPr/>
        </p:nvSpPr>
        <p:spPr>
          <a:xfrm>
            <a:off x="8455392" y="4173349"/>
            <a:ext cx="3333476" cy="365760"/>
          </a:xfrm>
          <a:prstGeom prst="roundRect">
            <a:avLst/>
          </a:prstGeom>
          <a:solidFill>
            <a:schemeClr val="bg1"/>
          </a:solidFill>
          <a:ln>
            <a:solidFill>
              <a:srgbClr val="23516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D5384D9-28DE-7FC3-9AA1-D15228B7894D}"/>
              </a:ext>
            </a:extLst>
          </p:cNvPr>
          <p:cNvSpPr txBox="1"/>
          <p:nvPr/>
        </p:nvSpPr>
        <p:spPr>
          <a:xfrm flipH="1">
            <a:off x="8468171" y="4181874"/>
            <a:ext cx="3260996" cy="340519"/>
          </a:xfrm>
          <a:prstGeom prst="roundRect">
            <a:avLst/>
          </a:prstGeom>
          <a:noFill/>
        </p:spPr>
        <p:txBody>
          <a:bodyPr wrap="square">
            <a:spAutoFit/>
          </a:bodyPr>
          <a:lstStyle/>
          <a:p>
            <a:pPr algn="ctr"/>
            <a:r>
              <a:rPr lang="en-US" sz="1400">
                <a:solidFill>
                  <a:srgbClr val="23516F"/>
                </a:solidFill>
                <a:latin typeface="Franklin Gothic Demi" panose="020B0703020102020204" pitchFamily="34" charset="0"/>
              </a:rPr>
              <a:t>GEOINT Collections Planning</a:t>
            </a:r>
          </a:p>
        </p:txBody>
      </p:sp>
      <p:sp>
        <p:nvSpPr>
          <p:cNvPr id="50" name="Rectangle: Rounded Corners 49">
            <a:extLst>
              <a:ext uri="{FF2B5EF4-FFF2-40B4-BE49-F238E27FC236}">
                <a16:creationId xmlns:a16="http://schemas.microsoft.com/office/drawing/2014/main" id="{76E205E2-C40A-052E-D19B-98D70E0B28DA}"/>
              </a:ext>
            </a:extLst>
          </p:cNvPr>
          <p:cNvSpPr/>
          <p:nvPr/>
        </p:nvSpPr>
        <p:spPr>
          <a:xfrm>
            <a:off x="8465382" y="3727785"/>
            <a:ext cx="3323486" cy="366195"/>
          </a:xfrm>
          <a:prstGeom prst="roundRect">
            <a:avLst/>
          </a:prstGeom>
          <a:solidFill>
            <a:schemeClr val="bg1"/>
          </a:solidFill>
          <a:ln>
            <a:solidFill>
              <a:srgbClr val="23516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TextBox 50">
            <a:extLst>
              <a:ext uri="{FF2B5EF4-FFF2-40B4-BE49-F238E27FC236}">
                <a16:creationId xmlns:a16="http://schemas.microsoft.com/office/drawing/2014/main" id="{20C654F1-4A5B-D9F6-9447-F05C0A38026C}"/>
              </a:ext>
            </a:extLst>
          </p:cNvPr>
          <p:cNvSpPr txBox="1"/>
          <p:nvPr/>
        </p:nvSpPr>
        <p:spPr>
          <a:xfrm flipH="1">
            <a:off x="8516401" y="3753461"/>
            <a:ext cx="3186286" cy="340519"/>
          </a:xfrm>
          <a:prstGeom prst="roundRect">
            <a:avLst/>
          </a:prstGeom>
          <a:noFill/>
        </p:spPr>
        <p:txBody>
          <a:bodyPr wrap="square">
            <a:spAutoFit/>
          </a:bodyPr>
          <a:lstStyle/>
          <a:p>
            <a:pPr algn="ctr"/>
            <a:r>
              <a:rPr lang="en-US" sz="1400">
                <a:solidFill>
                  <a:srgbClr val="23516F"/>
                </a:solidFill>
                <a:latin typeface="Franklin Gothic Demi" panose="020B0703020102020204" pitchFamily="34" charset="0"/>
              </a:rPr>
              <a:t>GEOINT Product Testing</a:t>
            </a:r>
          </a:p>
        </p:txBody>
      </p:sp>
      <p:sp>
        <p:nvSpPr>
          <p:cNvPr id="52" name="Rectangle: Rounded Corners 51">
            <a:extLst>
              <a:ext uri="{FF2B5EF4-FFF2-40B4-BE49-F238E27FC236}">
                <a16:creationId xmlns:a16="http://schemas.microsoft.com/office/drawing/2014/main" id="{51236F36-66DF-EADB-5094-6E760FEF2BED}"/>
              </a:ext>
            </a:extLst>
          </p:cNvPr>
          <p:cNvSpPr/>
          <p:nvPr/>
        </p:nvSpPr>
        <p:spPr>
          <a:xfrm>
            <a:off x="8443058" y="4610457"/>
            <a:ext cx="3329321" cy="365760"/>
          </a:xfrm>
          <a:prstGeom prst="roundRect">
            <a:avLst/>
          </a:prstGeom>
          <a:solidFill>
            <a:schemeClr val="bg1"/>
          </a:solidFill>
          <a:ln>
            <a:solidFill>
              <a:srgbClr val="23516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C22D93D2-5A68-2591-063F-C3888961E757}"/>
              </a:ext>
            </a:extLst>
          </p:cNvPr>
          <p:cNvSpPr txBox="1"/>
          <p:nvPr/>
        </p:nvSpPr>
        <p:spPr>
          <a:xfrm flipH="1">
            <a:off x="8438900" y="4633816"/>
            <a:ext cx="3349967" cy="340519"/>
          </a:xfrm>
          <a:prstGeom prst="roundRect">
            <a:avLst/>
          </a:prstGeom>
          <a:noFill/>
        </p:spPr>
        <p:txBody>
          <a:bodyPr wrap="square">
            <a:spAutoFit/>
          </a:bodyPr>
          <a:lstStyle/>
          <a:p>
            <a:pPr algn="ctr"/>
            <a:r>
              <a:rPr lang="en-US" sz="1400" dirty="0">
                <a:solidFill>
                  <a:srgbClr val="23516F"/>
                </a:solidFill>
                <a:latin typeface="Franklin Gothic Demi" panose="020B0703020102020204" pitchFamily="34" charset="0"/>
              </a:rPr>
              <a:t>Data Sciences</a:t>
            </a:r>
          </a:p>
        </p:txBody>
      </p:sp>
      <p:sp>
        <p:nvSpPr>
          <p:cNvPr id="54" name="Rectangle: Rounded Corners 53">
            <a:extLst>
              <a:ext uri="{FF2B5EF4-FFF2-40B4-BE49-F238E27FC236}">
                <a16:creationId xmlns:a16="http://schemas.microsoft.com/office/drawing/2014/main" id="{DE536C44-AAC2-93CF-C010-E6CD2B1205D0}"/>
              </a:ext>
            </a:extLst>
          </p:cNvPr>
          <p:cNvSpPr/>
          <p:nvPr/>
        </p:nvSpPr>
        <p:spPr>
          <a:xfrm>
            <a:off x="8428912" y="5492694"/>
            <a:ext cx="3333476" cy="365760"/>
          </a:xfrm>
          <a:prstGeom prst="roundRect">
            <a:avLst/>
          </a:prstGeom>
          <a:solidFill>
            <a:schemeClr val="bg1"/>
          </a:solidFill>
          <a:ln>
            <a:solidFill>
              <a:srgbClr val="23516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5" name="TextBox 54">
            <a:extLst>
              <a:ext uri="{FF2B5EF4-FFF2-40B4-BE49-F238E27FC236}">
                <a16:creationId xmlns:a16="http://schemas.microsoft.com/office/drawing/2014/main" id="{AD4951F5-D3F3-0D71-2126-07A611C0602A}"/>
              </a:ext>
            </a:extLst>
          </p:cNvPr>
          <p:cNvSpPr txBox="1"/>
          <p:nvPr/>
        </p:nvSpPr>
        <p:spPr>
          <a:xfrm flipH="1">
            <a:off x="8441691" y="5501219"/>
            <a:ext cx="3260996" cy="340519"/>
          </a:xfrm>
          <a:prstGeom prst="roundRect">
            <a:avLst/>
          </a:prstGeom>
          <a:noFill/>
        </p:spPr>
        <p:txBody>
          <a:bodyPr wrap="square">
            <a:spAutoFit/>
          </a:bodyPr>
          <a:lstStyle/>
          <a:p>
            <a:pPr algn="ctr"/>
            <a:r>
              <a:rPr lang="en-US" sz="1400">
                <a:solidFill>
                  <a:srgbClr val="23516F"/>
                </a:solidFill>
                <a:latin typeface="Franklin Gothic Demi" panose="020B0703020102020204" pitchFamily="34" charset="0"/>
              </a:rPr>
              <a:t>Target Analysis</a:t>
            </a:r>
          </a:p>
        </p:txBody>
      </p:sp>
      <p:sp>
        <p:nvSpPr>
          <p:cNvPr id="56" name="Rectangle: Rounded Corners 55">
            <a:extLst>
              <a:ext uri="{FF2B5EF4-FFF2-40B4-BE49-F238E27FC236}">
                <a16:creationId xmlns:a16="http://schemas.microsoft.com/office/drawing/2014/main" id="{B31BE94B-59D8-DF6A-F679-7250064D3025}"/>
              </a:ext>
            </a:extLst>
          </p:cNvPr>
          <p:cNvSpPr/>
          <p:nvPr/>
        </p:nvSpPr>
        <p:spPr>
          <a:xfrm>
            <a:off x="8438902" y="5047130"/>
            <a:ext cx="3323486" cy="366195"/>
          </a:xfrm>
          <a:prstGeom prst="roundRect">
            <a:avLst/>
          </a:prstGeom>
          <a:solidFill>
            <a:schemeClr val="bg1"/>
          </a:solidFill>
          <a:ln>
            <a:solidFill>
              <a:srgbClr val="23516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TextBox 56">
            <a:extLst>
              <a:ext uri="{FF2B5EF4-FFF2-40B4-BE49-F238E27FC236}">
                <a16:creationId xmlns:a16="http://schemas.microsoft.com/office/drawing/2014/main" id="{8F92DD68-16EA-204D-BD8F-6ED52B6A8E8E}"/>
              </a:ext>
            </a:extLst>
          </p:cNvPr>
          <p:cNvSpPr txBox="1"/>
          <p:nvPr/>
        </p:nvSpPr>
        <p:spPr>
          <a:xfrm flipH="1">
            <a:off x="8465382" y="5072806"/>
            <a:ext cx="3263785" cy="340519"/>
          </a:xfrm>
          <a:prstGeom prst="roundRect">
            <a:avLst/>
          </a:prstGeom>
          <a:noFill/>
        </p:spPr>
        <p:txBody>
          <a:bodyPr wrap="square">
            <a:spAutoFit/>
          </a:bodyPr>
          <a:lstStyle/>
          <a:p>
            <a:pPr algn="ctr"/>
            <a:r>
              <a:rPr lang="en-US" sz="1400">
                <a:solidFill>
                  <a:srgbClr val="23516F"/>
                </a:solidFill>
                <a:latin typeface="Franklin Gothic Demi" panose="020B0703020102020204" pitchFamily="34" charset="0"/>
              </a:rPr>
              <a:t>Intelligence Analysis</a:t>
            </a:r>
          </a:p>
        </p:txBody>
      </p:sp>
      <p:sp>
        <p:nvSpPr>
          <p:cNvPr id="59" name="Slide Number Placeholder 5">
            <a:extLst>
              <a:ext uri="{FF2B5EF4-FFF2-40B4-BE49-F238E27FC236}">
                <a16:creationId xmlns:a16="http://schemas.microsoft.com/office/drawing/2014/main" id="{19F24B0C-3672-0207-4B11-4EE91AD88998}"/>
              </a:ext>
            </a:extLst>
          </p:cNvPr>
          <p:cNvSpPr>
            <a:spLocks noGrp="1"/>
          </p:cNvSpPr>
          <p:nvPr/>
        </p:nvSpPr>
        <p:spPr bwMode="auto">
          <a:xfrm>
            <a:off x="8737600" y="6356351"/>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a:fld id="{F45764AE-CAD8-494E-B357-0D7107EE9382}" type="slidenum">
              <a:rPr lang="en-US" sz="1200">
                <a:solidFill>
                  <a:srgbClr val="898989"/>
                </a:solidFill>
              </a:rPr>
              <a:pPr algn="r"/>
              <a:t>3</a:t>
            </a:fld>
            <a:endParaRPr lang="en-US" sz="1200">
              <a:solidFill>
                <a:srgbClr val="898989"/>
              </a:solidFill>
            </a:endParaRPr>
          </a:p>
        </p:txBody>
      </p:sp>
      <p:pic>
        <p:nvPicPr>
          <p:cNvPr id="130" name="Picture 129" descr="Logo&#10;&#10;Description automatically generated">
            <a:extLst>
              <a:ext uri="{FF2B5EF4-FFF2-40B4-BE49-F238E27FC236}">
                <a16:creationId xmlns:a16="http://schemas.microsoft.com/office/drawing/2014/main" id="{CDA2B62E-651F-46EF-9B75-218AFE71EE08}"/>
              </a:ext>
            </a:extLst>
          </p:cNvPr>
          <p:cNvPicPr>
            <a:picLocks noChangeAspect="1"/>
          </p:cNvPicPr>
          <p:nvPr/>
        </p:nvPicPr>
        <p:blipFill rotWithShape="1">
          <a:blip r:embed="rId8">
            <a:extLst>
              <a:ext uri="{28A0092B-C50C-407E-A947-70E740481C1C}">
                <a14:useLocalDpi xmlns:a14="http://schemas.microsoft.com/office/drawing/2010/main" val="0"/>
              </a:ext>
            </a:extLst>
          </a:blip>
          <a:srcRect b="12448"/>
          <a:stretch/>
        </p:blipFill>
        <p:spPr>
          <a:xfrm>
            <a:off x="155035" y="158711"/>
            <a:ext cx="2361283" cy="1185006"/>
          </a:xfrm>
          <a:prstGeom prst="rect">
            <a:avLst/>
          </a:prstGeom>
        </p:spPr>
      </p:pic>
    </p:spTree>
    <p:extLst>
      <p:ext uri="{BB962C8B-B14F-4D97-AF65-F5344CB8AC3E}">
        <p14:creationId xmlns:p14="http://schemas.microsoft.com/office/powerpoint/2010/main" val="2864576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196CEA79-38D1-73A9-2DDF-26F5F3309D13}"/>
              </a:ext>
            </a:extLst>
          </p:cNvPr>
          <p:cNvSpPr txBox="1"/>
          <p:nvPr/>
        </p:nvSpPr>
        <p:spPr>
          <a:xfrm>
            <a:off x="241120" y="1485973"/>
            <a:ext cx="4603248" cy="400110"/>
          </a:xfrm>
          <a:prstGeom prst="rect">
            <a:avLst/>
          </a:prstGeom>
          <a:noFill/>
        </p:spPr>
        <p:txBody>
          <a:bodyPr wrap="none" rtlCol="0">
            <a:spAutoFit/>
          </a:bodyPr>
          <a:lstStyle/>
          <a:p>
            <a:pPr fontAlgn="base">
              <a:spcBef>
                <a:spcPct val="0"/>
              </a:spcBef>
              <a:spcAft>
                <a:spcPct val="0"/>
              </a:spcAft>
            </a:pPr>
            <a:r>
              <a:rPr lang="en-US" sz="2000" dirty="0">
                <a:solidFill>
                  <a:srgbClr val="00355B"/>
                </a:solidFill>
                <a:latin typeface="Franklin Gothic Demi" panose="020B0703020102020204" pitchFamily="34" charset="0"/>
                <a:cs typeface="Arial" charset="0"/>
              </a:rPr>
              <a:t>TRIAEM relevant corporate capabilities</a:t>
            </a:r>
          </a:p>
        </p:txBody>
      </p:sp>
      <p:sp>
        <p:nvSpPr>
          <p:cNvPr id="32" name="Hexagon 31">
            <a:extLst>
              <a:ext uri="{FF2B5EF4-FFF2-40B4-BE49-F238E27FC236}">
                <a16:creationId xmlns:a16="http://schemas.microsoft.com/office/drawing/2014/main" id="{AE7EFCD8-12BC-2E01-7148-AB9DD28D0EA9}"/>
              </a:ext>
            </a:extLst>
          </p:cNvPr>
          <p:cNvSpPr/>
          <p:nvPr/>
        </p:nvSpPr>
        <p:spPr>
          <a:xfrm flipH="1">
            <a:off x="5824634" y="1578360"/>
            <a:ext cx="4831143" cy="4093677"/>
          </a:xfrm>
          <a:prstGeom prst="hexagon">
            <a:avLst/>
          </a:prstGeom>
          <a:solidFill>
            <a:srgbClr val="8064A2">
              <a:lumMod val="60000"/>
              <a:lumOff val="40000"/>
              <a:alpha val="60000"/>
            </a:srgb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254061"/>
              </a:solidFill>
              <a:effectLst/>
              <a:uLnTx/>
              <a:uFillTx/>
              <a:latin typeface="Agency FB" panose="020B0503020202020204" pitchFamily="34" charset="0"/>
              <a:ea typeface="+mn-ea"/>
              <a:cs typeface="+mn-cs"/>
            </a:endParaRPr>
          </a:p>
        </p:txBody>
      </p:sp>
      <p:sp>
        <p:nvSpPr>
          <p:cNvPr id="33" name="Hexagon 32">
            <a:extLst>
              <a:ext uri="{FF2B5EF4-FFF2-40B4-BE49-F238E27FC236}">
                <a16:creationId xmlns:a16="http://schemas.microsoft.com/office/drawing/2014/main" id="{53162312-2BA2-48D0-D1A3-E5BB53385D4F}"/>
              </a:ext>
            </a:extLst>
          </p:cNvPr>
          <p:cNvSpPr/>
          <p:nvPr/>
        </p:nvSpPr>
        <p:spPr>
          <a:xfrm flipH="1">
            <a:off x="4606734" y="169964"/>
            <a:ext cx="4908336" cy="4093677"/>
          </a:xfrm>
          <a:prstGeom prst="hexagon">
            <a:avLst/>
          </a:prstGeom>
          <a:solidFill>
            <a:srgbClr val="CCDAEC">
              <a:alpha val="40000"/>
            </a:srgb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254061"/>
              </a:solidFill>
              <a:effectLst/>
              <a:uLnTx/>
              <a:uFillTx/>
              <a:latin typeface="Agency FB" panose="020B0503020202020204" pitchFamily="34" charset="0"/>
              <a:ea typeface="+mn-ea"/>
              <a:cs typeface="+mn-cs"/>
            </a:endParaRPr>
          </a:p>
        </p:txBody>
      </p:sp>
      <p:sp>
        <p:nvSpPr>
          <p:cNvPr id="34" name="Hexagon 33">
            <a:extLst>
              <a:ext uri="{FF2B5EF4-FFF2-40B4-BE49-F238E27FC236}">
                <a16:creationId xmlns:a16="http://schemas.microsoft.com/office/drawing/2014/main" id="{92DA0F51-097F-1B48-3525-B6E88EA082E2}"/>
              </a:ext>
            </a:extLst>
          </p:cNvPr>
          <p:cNvSpPr/>
          <p:nvPr/>
        </p:nvSpPr>
        <p:spPr>
          <a:xfrm flipH="1">
            <a:off x="6966495" y="169963"/>
            <a:ext cx="5129514" cy="4071193"/>
          </a:xfrm>
          <a:prstGeom prst="hexagon">
            <a:avLst/>
          </a:prstGeom>
          <a:solidFill>
            <a:srgbClr val="EEECE1">
              <a:lumMod val="75000"/>
              <a:alpha val="40000"/>
            </a:srgbClr>
          </a:solidFill>
          <a:ln w="1905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254061"/>
              </a:solidFill>
              <a:effectLst/>
              <a:uLnTx/>
              <a:uFillTx/>
              <a:latin typeface="Agency FB" panose="020B0503020202020204" pitchFamily="34" charset="0"/>
              <a:ea typeface="+mn-ea"/>
              <a:cs typeface="+mn-cs"/>
            </a:endParaRPr>
          </a:p>
        </p:txBody>
      </p:sp>
      <p:sp>
        <p:nvSpPr>
          <p:cNvPr id="35" name="TextBox 34">
            <a:extLst>
              <a:ext uri="{FF2B5EF4-FFF2-40B4-BE49-F238E27FC236}">
                <a16:creationId xmlns:a16="http://schemas.microsoft.com/office/drawing/2014/main" id="{4B17A69F-87FE-F979-8FE2-5920B1BCB787}"/>
              </a:ext>
            </a:extLst>
          </p:cNvPr>
          <p:cNvSpPr txBox="1"/>
          <p:nvPr/>
        </p:nvSpPr>
        <p:spPr>
          <a:xfrm flipH="1">
            <a:off x="5595083" y="279597"/>
            <a:ext cx="1664238" cy="954107"/>
          </a:xfrm>
          <a:prstGeom prst="rect">
            <a:avLst/>
          </a:prstGeom>
          <a:noFill/>
        </p:spPr>
        <p:txBody>
          <a:bodyPr wrap="none" rtlCol="0">
            <a:spAutoFit/>
          </a:bodyPr>
          <a:lstStyle/>
          <a:p>
            <a:pPr fontAlgn="base">
              <a:spcBef>
                <a:spcPct val="0"/>
              </a:spcBef>
              <a:spcAft>
                <a:spcPct val="0"/>
              </a:spcAft>
            </a:pPr>
            <a:r>
              <a:rPr lang="en-US" sz="1400" dirty="0">
                <a:solidFill>
                  <a:srgbClr val="00355B"/>
                </a:solidFill>
                <a:latin typeface="Franklin Gothic Demi" panose="020B0703020102020204" pitchFamily="34" charset="0"/>
                <a:cs typeface="Arial" panose="020B0604020202020204" pitchFamily="34" charset="0"/>
              </a:rPr>
              <a:t>Scaled Agile </a:t>
            </a:r>
          </a:p>
          <a:p>
            <a:pPr fontAlgn="base">
              <a:spcBef>
                <a:spcPct val="0"/>
              </a:spcBef>
              <a:spcAft>
                <a:spcPct val="0"/>
              </a:spcAft>
            </a:pPr>
            <a:r>
              <a:rPr lang="en-US" sz="1400" dirty="0">
                <a:solidFill>
                  <a:srgbClr val="00355B"/>
                </a:solidFill>
                <a:latin typeface="Franklin Gothic Demi" panose="020B0703020102020204" pitchFamily="34" charset="0"/>
                <a:cs typeface="Arial" panose="020B0604020202020204" pitchFamily="34" charset="0"/>
              </a:rPr>
              <a:t>Framework (SAFe) </a:t>
            </a:r>
          </a:p>
          <a:p>
            <a:pPr fontAlgn="base">
              <a:spcBef>
                <a:spcPct val="0"/>
              </a:spcBef>
              <a:spcAft>
                <a:spcPct val="0"/>
              </a:spcAft>
            </a:pPr>
            <a:r>
              <a:rPr lang="en-US" sz="1400" dirty="0">
                <a:solidFill>
                  <a:srgbClr val="00355B"/>
                </a:solidFill>
                <a:latin typeface="Franklin Gothic Demi" panose="020B0703020102020204" pitchFamily="34" charset="0"/>
                <a:cs typeface="Arial" panose="020B0604020202020204" pitchFamily="34" charset="0"/>
              </a:rPr>
              <a:t>Certified </a:t>
            </a:r>
          </a:p>
          <a:p>
            <a:pPr fontAlgn="base">
              <a:spcBef>
                <a:spcPct val="0"/>
              </a:spcBef>
              <a:spcAft>
                <a:spcPct val="0"/>
              </a:spcAft>
            </a:pPr>
            <a:r>
              <a:rPr lang="en-US" sz="1400" dirty="0">
                <a:solidFill>
                  <a:srgbClr val="00355B"/>
                </a:solidFill>
                <a:latin typeface="Franklin Gothic Demi" panose="020B0703020102020204" pitchFamily="34" charset="0"/>
                <a:cs typeface="Arial" panose="020B0604020202020204" pitchFamily="34" charset="0"/>
              </a:rPr>
              <a:t>Experts</a:t>
            </a:r>
          </a:p>
        </p:txBody>
      </p:sp>
      <p:sp>
        <p:nvSpPr>
          <p:cNvPr id="36" name="Hexagon 35">
            <a:extLst>
              <a:ext uri="{FF2B5EF4-FFF2-40B4-BE49-F238E27FC236}">
                <a16:creationId xmlns:a16="http://schemas.microsoft.com/office/drawing/2014/main" id="{77133CA9-15F2-2FBE-06B1-CF031483A985}"/>
              </a:ext>
            </a:extLst>
          </p:cNvPr>
          <p:cNvSpPr/>
          <p:nvPr/>
        </p:nvSpPr>
        <p:spPr>
          <a:xfrm flipH="1">
            <a:off x="8605013" y="2051914"/>
            <a:ext cx="1279580" cy="1103086"/>
          </a:xfrm>
          <a:prstGeom prst="hexagon">
            <a:avLst/>
          </a:prstGeom>
          <a:solidFill>
            <a:srgbClr val="254061"/>
          </a:solidFill>
          <a:ln w="25400" cap="flat" cmpd="sng" algn="ctr">
            <a:solidFill>
              <a:srgbClr val="254061"/>
            </a:solidFill>
            <a:prstDash val="solid"/>
          </a:ln>
          <a:effectLst/>
        </p:spPr>
        <p:txBody>
          <a:bodyPr lIns="0" tIns="0" rIns="0" bIns="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a:ln>
                  <a:noFill/>
                </a:ln>
                <a:solidFill>
                  <a:prstClr val="white"/>
                </a:solidFill>
                <a:effectLst/>
                <a:uLnTx/>
                <a:uFillTx/>
                <a:latin typeface="Agency FB" panose="020B0503020202020204" pitchFamily="34" charset="0"/>
                <a:ea typeface="+mn-ea"/>
                <a:cs typeface="+mn-cs"/>
              </a:rPr>
              <a:t>TRIAEM</a:t>
            </a:r>
          </a:p>
        </p:txBody>
      </p:sp>
      <p:sp>
        <p:nvSpPr>
          <p:cNvPr id="37" name="Hexagon 36">
            <a:extLst>
              <a:ext uri="{FF2B5EF4-FFF2-40B4-BE49-F238E27FC236}">
                <a16:creationId xmlns:a16="http://schemas.microsoft.com/office/drawing/2014/main" id="{F1944AE2-67CB-628F-628F-AE19A5D5C038}"/>
              </a:ext>
            </a:extLst>
          </p:cNvPr>
          <p:cNvSpPr/>
          <p:nvPr/>
        </p:nvSpPr>
        <p:spPr>
          <a:xfrm flipH="1">
            <a:off x="7601554" y="1496466"/>
            <a:ext cx="1279580" cy="1103086"/>
          </a:xfrm>
          <a:prstGeom prst="hexagon">
            <a:avLst/>
          </a:prstGeom>
          <a:solidFill>
            <a:sysClr val="window" lastClr="FFFFFF"/>
          </a:solidFill>
          <a:ln w="25400" cap="flat" cmpd="sng" algn="ctr">
            <a:solidFill>
              <a:srgbClr val="254061"/>
            </a:solidFill>
            <a:prstDash val="solid"/>
          </a:ln>
          <a:effectLst/>
        </p:spPr>
        <p:txBody>
          <a:bodyPr lIns="0" tIns="0" rIns="0" bIns="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254061"/>
                </a:solidFill>
                <a:effectLst/>
                <a:uLnTx/>
                <a:uFillTx/>
                <a:latin typeface="Bahnschrift Condensed" panose="020B0502040204020203" pitchFamily="34" charset="0"/>
                <a:ea typeface="+mn-ea"/>
                <a:cs typeface="+mn-cs"/>
              </a:rPr>
              <a:t>Systems</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254061"/>
                </a:solidFill>
                <a:effectLst/>
                <a:uLnTx/>
                <a:uFillTx/>
                <a:latin typeface="Bahnschrift Condensed" panose="020B0502040204020203" pitchFamily="34" charset="0"/>
                <a:ea typeface="+mn-ea"/>
                <a:cs typeface="+mn-cs"/>
              </a:rPr>
              <a:t>Engineering</a:t>
            </a:r>
          </a:p>
        </p:txBody>
      </p:sp>
      <p:sp>
        <p:nvSpPr>
          <p:cNvPr id="38" name="Hexagon 37">
            <a:extLst>
              <a:ext uri="{FF2B5EF4-FFF2-40B4-BE49-F238E27FC236}">
                <a16:creationId xmlns:a16="http://schemas.microsoft.com/office/drawing/2014/main" id="{39F50E5F-5A82-12EC-3993-572D59DC95CE}"/>
              </a:ext>
            </a:extLst>
          </p:cNvPr>
          <p:cNvSpPr/>
          <p:nvPr/>
        </p:nvSpPr>
        <p:spPr>
          <a:xfrm flipH="1">
            <a:off x="6595098" y="948828"/>
            <a:ext cx="1279580" cy="1103086"/>
          </a:xfrm>
          <a:prstGeom prst="hexagon">
            <a:avLst/>
          </a:prstGeom>
          <a:solidFill>
            <a:sysClr val="window" lastClr="FFFFFF"/>
          </a:solidFill>
          <a:ln w="25400" cap="flat" cmpd="sng" algn="ctr">
            <a:solidFill>
              <a:srgbClr val="254061"/>
            </a:solidFill>
            <a:prstDash val="solid"/>
          </a:ln>
          <a:effectLst/>
        </p:spPr>
        <p:txBody>
          <a:bodyPr lIns="0" tIns="0" rIns="0" bIns="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254061"/>
                </a:solidFill>
                <a:effectLst/>
                <a:uLnTx/>
                <a:uFillTx/>
                <a:latin typeface="Bahnschrift Condensed" panose="020B0502040204020203" pitchFamily="34" charset="0"/>
                <a:ea typeface="+mn-ea"/>
                <a:cs typeface="+mn-cs"/>
              </a:rPr>
              <a:t>Systems</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254061"/>
                </a:solidFill>
                <a:effectLst/>
                <a:uLnTx/>
                <a:uFillTx/>
                <a:latin typeface="Bahnschrift Condensed" panose="020B0502040204020203" pitchFamily="34" charset="0"/>
                <a:ea typeface="+mn-ea"/>
                <a:cs typeface="+mn-cs"/>
              </a:rPr>
              <a:t>Testing</a:t>
            </a:r>
          </a:p>
        </p:txBody>
      </p:sp>
      <p:sp>
        <p:nvSpPr>
          <p:cNvPr id="39" name="Hexagon 38">
            <a:extLst>
              <a:ext uri="{FF2B5EF4-FFF2-40B4-BE49-F238E27FC236}">
                <a16:creationId xmlns:a16="http://schemas.microsoft.com/office/drawing/2014/main" id="{0F7886F8-CE0B-61D5-4DD0-C14EE4B5B026}"/>
              </a:ext>
            </a:extLst>
          </p:cNvPr>
          <p:cNvSpPr/>
          <p:nvPr/>
        </p:nvSpPr>
        <p:spPr>
          <a:xfrm flipH="1">
            <a:off x="7601554" y="405084"/>
            <a:ext cx="1279580" cy="1103086"/>
          </a:xfrm>
          <a:prstGeom prst="hexagon">
            <a:avLst/>
          </a:prstGeom>
          <a:solidFill>
            <a:sysClr val="window" lastClr="FFFFFF"/>
          </a:solidFill>
          <a:ln w="25400" cap="flat" cmpd="sng" algn="ctr">
            <a:solidFill>
              <a:srgbClr val="254061"/>
            </a:solidFill>
            <a:prstDash val="solid"/>
          </a:ln>
          <a:effectLst/>
        </p:spPr>
        <p:txBody>
          <a:bodyPr lIns="0" tIns="0" rIns="0" bIns="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254061"/>
                </a:solidFill>
                <a:effectLst/>
                <a:uLnTx/>
                <a:uFillTx/>
                <a:latin typeface="Bahnschrift Condensed" panose="020B0502040204020203" pitchFamily="34" charset="0"/>
                <a:ea typeface="+mn-ea"/>
                <a:cs typeface="+mn-cs"/>
              </a:rPr>
              <a:t>Systems</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254061"/>
                </a:solidFill>
                <a:effectLst/>
                <a:uLnTx/>
                <a:uFillTx/>
                <a:latin typeface="Bahnschrift Condensed" panose="020B0502040204020203" pitchFamily="34" charset="0"/>
                <a:ea typeface="+mn-ea"/>
                <a:cs typeface="+mn-cs"/>
              </a:rPr>
              <a:t>Integration</a:t>
            </a:r>
          </a:p>
        </p:txBody>
      </p:sp>
      <p:sp>
        <p:nvSpPr>
          <p:cNvPr id="40" name="Hexagon 39">
            <a:extLst>
              <a:ext uri="{FF2B5EF4-FFF2-40B4-BE49-F238E27FC236}">
                <a16:creationId xmlns:a16="http://schemas.microsoft.com/office/drawing/2014/main" id="{915FFE3E-D934-0F14-58FE-C4FC9F21D5A4}"/>
              </a:ext>
            </a:extLst>
          </p:cNvPr>
          <p:cNvSpPr/>
          <p:nvPr/>
        </p:nvSpPr>
        <p:spPr>
          <a:xfrm flipH="1">
            <a:off x="5594586" y="1503740"/>
            <a:ext cx="1279580" cy="1103086"/>
          </a:xfrm>
          <a:prstGeom prst="hexagon">
            <a:avLst/>
          </a:prstGeom>
          <a:solidFill>
            <a:sysClr val="window" lastClr="FFFFFF"/>
          </a:solidFill>
          <a:ln w="25400" cap="flat" cmpd="sng" algn="ctr">
            <a:solidFill>
              <a:srgbClr val="254061"/>
            </a:solidFill>
            <a:prstDash val="solid"/>
          </a:ln>
          <a:effectLst/>
        </p:spPr>
        <p:txBody>
          <a:bodyPr lIns="0" tIns="0" rIns="0" bIns="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254061"/>
                </a:solidFill>
                <a:effectLst/>
                <a:uLnTx/>
                <a:uFillTx/>
                <a:latin typeface="Bahnschrift Condensed" panose="020B0502040204020203" pitchFamily="34" charset="0"/>
                <a:ea typeface="+mn-ea"/>
                <a:cs typeface="+mn-cs"/>
              </a:rPr>
              <a:t>Systems</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254061"/>
                </a:solidFill>
                <a:effectLst/>
                <a:uLnTx/>
                <a:uFillTx/>
                <a:latin typeface="Bahnschrift Condensed" panose="020B0502040204020203" pitchFamily="34" charset="0"/>
                <a:ea typeface="+mn-ea"/>
                <a:cs typeface="+mn-cs"/>
              </a:rPr>
              <a:t>Architecture</a:t>
            </a:r>
          </a:p>
        </p:txBody>
      </p:sp>
      <p:sp>
        <p:nvSpPr>
          <p:cNvPr id="41" name="Hexagon 40">
            <a:extLst>
              <a:ext uri="{FF2B5EF4-FFF2-40B4-BE49-F238E27FC236}">
                <a16:creationId xmlns:a16="http://schemas.microsoft.com/office/drawing/2014/main" id="{66FCD42C-BC0E-ED60-6BDC-15DD7A0DD4EB}"/>
              </a:ext>
            </a:extLst>
          </p:cNvPr>
          <p:cNvSpPr/>
          <p:nvPr/>
        </p:nvSpPr>
        <p:spPr>
          <a:xfrm flipH="1">
            <a:off x="5594586" y="2599569"/>
            <a:ext cx="1279580" cy="1103086"/>
          </a:xfrm>
          <a:prstGeom prst="hexagon">
            <a:avLst/>
          </a:prstGeom>
          <a:solidFill>
            <a:sysClr val="window" lastClr="FFFFFF"/>
          </a:solidFill>
          <a:ln w="25400" cap="flat" cmpd="sng" algn="ctr">
            <a:solidFill>
              <a:srgbClr val="254061"/>
            </a:solidFill>
            <a:prstDash val="solid"/>
          </a:ln>
          <a:effectLst/>
        </p:spPr>
        <p:txBody>
          <a:bodyPr lIns="0" tIns="0" rIns="0" bIns="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254061"/>
                </a:solidFill>
                <a:effectLst/>
                <a:uLnTx/>
                <a:uFillTx/>
                <a:latin typeface="Bahnschrift Condensed" panose="020B0502040204020203" pitchFamily="34" charset="0"/>
                <a:ea typeface="+mn-ea"/>
                <a:cs typeface="+mn-cs"/>
              </a:rPr>
              <a:t>Cybersecurity</a:t>
            </a:r>
          </a:p>
        </p:txBody>
      </p:sp>
      <p:sp>
        <p:nvSpPr>
          <p:cNvPr id="42" name="Hexagon 41">
            <a:extLst>
              <a:ext uri="{FF2B5EF4-FFF2-40B4-BE49-F238E27FC236}">
                <a16:creationId xmlns:a16="http://schemas.microsoft.com/office/drawing/2014/main" id="{01F086EC-D5CD-4665-F8D4-2EFCE6DD7371}"/>
              </a:ext>
            </a:extLst>
          </p:cNvPr>
          <p:cNvSpPr/>
          <p:nvPr/>
        </p:nvSpPr>
        <p:spPr>
          <a:xfrm flipH="1">
            <a:off x="6595098" y="2051914"/>
            <a:ext cx="1279580" cy="1103086"/>
          </a:xfrm>
          <a:prstGeom prst="hexagon">
            <a:avLst/>
          </a:prstGeom>
          <a:solidFill>
            <a:sysClr val="window" lastClr="FFFFFF"/>
          </a:solidFill>
          <a:ln w="25400" cap="flat" cmpd="sng" algn="ctr">
            <a:solidFill>
              <a:srgbClr val="254061"/>
            </a:solidFill>
            <a:prstDash val="solid"/>
          </a:ln>
          <a:effectLst/>
        </p:spPr>
        <p:txBody>
          <a:bodyPr lIns="0" tIns="0" rIns="0" bIns="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254061"/>
                </a:solidFill>
                <a:effectLst/>
                <a:uLnTx/>
                <a:uFillTx/>
                <a:latin typeface="Bahnschrift Condensed" panose="020B0502040204020203" pitchFamily="34" charset="0"/>
                <a:ea typeface="+mn-ea"/>
                <a:cs typeface="+mn-cs"/>
              </a:rPr>
              <a:t>Enterprise</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254061"/>
                </a:solidFill>
                <a:effectLst/>
                <a:uLnTx/>
                <a:uFillTx/>
                <a:latin typeface="Bahnschrift Condensed" panose="020B0502040204020203" pitchFamily="34" charset="0"/>
                <a:ea typeface="+mn-ea"/>
                <a:cs typeface="+mn-cs"/>
              </a:rPr>
              <a:t>Engineering</a:t>
            </a:r>
          </a:p>
        </p:txBody>
      </p:sp>
      <p:sp>
        <p:nvSpPr>
          <p:cNvPr id="43" name="Hexagon 42">
            <a:extLst>
              <a:ext uri="{FF2B5EF4-FFF2-40B4-BE49-F238E27FC236}">
                <a16:creationId xmlns:a16="http://schemas.microsoft.com/office/drawing/2014/main" id="{D11C9067-BFA4-32E5-9E16-AC960D042FCE}"/>
              </a:ext>
            </a:extLst>
          </p:cNvPr>
          <p:cNvSpPr/>
          <p:nvPr/>
        </p:nvSpPr>
        <p:spPr>
          <a:xfrm flipH="1">
            <a:off x="7601554" y="2599569"/>
            <a:ext cx="1279580" cy="1103086"/>
          </a:xfrm>
          <a:prstGeom prst="hexagon">
            <a:avLst/>
          </a:prstGeom>
          <a:solidFill>
            <a:sysClr val="window" lastClr="FFFFFF"/>
          </a:solidFill>
          <a:ln w="25400" cap="flat" cmpd="sng" algn="ctr">
            <a:solidFill>
              <a:srgbClr val="254061"/>
            </a:solidFill>
            <a:prstDash val="solid"/>
          </a:ln>
          <a:effectLst/>
        </p:spPr>
        <p:txBody>
          <a:bodyPr lIns="0" tIns="0" rIns="0" bIns="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254061"/>
                </a:solidFill>
                <a:effectLst/>
                <a:uLnTx/>
                <a:uFillTx/>
                <a:latin typeface="Bahnschrift Condensed" panose="020B0502040204020203" pitchFamily="34" charset="0"/>
                <a:ea typeface="+mn-ea"/>
                <a:cs typeface="+mn-cs"/>
              </a:rPr>
              <a:t>Data</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254061"/>
                </a:solidFill>
                <a:effectLst/>
                <a:uLnTx/>
                <a:uFillTx/>
                <a:latin typeface="Bahnschrift Condensed" panose="020B0502040204020203" pitchFamily="34" charset="0"/>
                <a:ea typeface="+mn-ea"/>
                <a:cs typeface="+mn-cs"/>
              </a:rPr>
              <a:t>Management &amp; Governance</a:t>
            </a:r>
          </a:p>
        </p:txBody>
      </p:sp>
      <p:sp>
        <p:nvSpPr>
          <p:cNvPr id="44" name="Hexagon 43">
            <a:extLst>
              <a:ext uri="{FF2B5EF4-FFF2-40B4-BE49-F238E27FC236}">
                <a16:creationId xmlns:a16="http://schemas.microsoft.com/office/drawing/2014/main" id="{993DD2E9-16A0-37B0-E852-641464D8FD6C}"/>
              </a:ext>
            </a:extLst>
          </p:cNvPr>
          <p:cNvSpPr/>
          <p:nvPr/>
        </p:nvSpPr>
        <p:spPr>
          <a:xfrm flipH="1">
            <a:off x="8605013" y="3146410"/>
            <a:ext cx="1279580" cy="1103086"/>
          </a:xfrm>
          <a:prstGeom prst="hexagon">
            <a:avLst/>
          </a:prstGeom>
          <a:solidFill>
            <a:sysClr val="window" lastClr="FFFFFF"/>
          </a:solidFill>
          <a:ln w="25400" cap="flat" cmpd="sng" algn="ctr">
            <a:solidFill>
              <a:srgbClr val="254061"/>
            </a:solidFill>
            <a:prstDash val="solid"/>
          </a:ln>
          <a:effectLst/>
        </p:spPr>
        <p:txBody>
          <a:bodyPr lIns="0" tIns="0" rIns="0" bIns="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254061"/>
                </a:solidFill>
                <a:effectLst/>
                <a:uLnTx/>
                <a:uFillTx/>
                <a:latin typeface="Bahnschrift Condensed" panose="020B0502040204020203" pitchFamily="34" charset="0"/>
                <a:ea typeface="+mn-ea"/>
                <a:cs typeface="+mn-cs"/>
              </a:rPr>
              <a:t>Geospatial</a:t>
            </a:r>
            <a:br>
              <a:rPr kumimoji="0" lang="en-US" sz="1400" b="0" i="0" u="none" strike="noStrike" kern="0" cap="none" spc="0" normalizeH="0" baseline="0" noProof="0" dirty="0">
                <a:ln>
                  <a:noFill/>
                </a:ln>
                <a:solidFill>
                  <a:srgbClr val="254061"/>
                </a:solidFill>
                <a:effectLst/>
                <a:uLnTx/>
                <a:uFillTx/>
                <a:latin typeface="Bahnschrift Condensed" panose="020B0502040204020203" pitchFamily="34" charset="0"/>
                <a:ea typeface="+mn-ea"/>
                <a:cs typeface="+mn-cs"/>
              </a:rPr>
            </a:br>
            <a:r>
              <a:rPr kumimoji="0" lang="en-US" sz="1400" b="0" i="0" u="none" strike="noStrike" kern="0" cap="none" spc="0" normalizeH="0" baseline="0" noProof="0" dirty="0">
                <a:ln>
                  <a:noFill/>
                </a:ln>
                <a:solidFill>
                  <a:srgbClr val="254061"/>
                </a:solidFill>
                <a:effectLst/>
                <a:uLnTx/>
                <a:uFillTx/>
                <a:latin typeface="Bahnschrift Condensed" panose="020B0502040204020203" pitchFamily="34" charset="0"/>
                <a:ea typeface="+mn-ea"/>
                <a:cs typeface="+mn-cs"/>
              </a:rPr>
              <a:t>Intelligence</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254061"/>
                </a:solidFill>
                <a:effectLst/>
                <a:uLnTx/>
                <a:uFillTx/>
                <a:latin typeface="Bahnschrift Condensed" panose="020B0502040204020203" pitchFamily="34" charset="0"/>
                <a:ea typeface="+mn-ea"/>
                <a:cs typeface="+mn-cs"/>
              </a:rPr>
              <a:t>(GEOINT)</a:t>
            </a:r>
          </a:p>
        </p:txBody>
      </p:sp>
      <p:sp>
        <p:nvSpPr>
          <p:cNvPr id="45" name="Hexagon 44">
            <a:extLst>
              <a:ext uri="{FF2B5EF4-FFF2-40B4-BE49-F238E27FC236}">
                <a16:creationId xmlns:a16="http://schemas.microsoft.com/office/drawing/2014/main" id="{9BB38A60-5939-0437-B66A-ACC5F863A63C}"/>
              </a:ext>
            </a:extLst>
          </p:cNvPr>
          <p:cNvSpPr/>
          <p:nvPr/>
        </p:nvSpPr>
        <p:spPr>
          <a:xfrm flipH="1">
            <a:off x="6595098" y="3146410"/>
            <a:ext cx="1279580" cy="1103086"/>
          </a:xfrm>
          <a:prstGeom prst="hexagon">
            <a:avLst/>
          </a:prstGeom>
          <a:solidFill>
            <a:sysClr val="window" lastClr="FFFFFF"/>
          </a:solidFill>
          <a:ln w="25400" cap="flat" cmpd="sng" algn="ctr">
            <a:solidFill>
              <a:srgbClr val="254061"/>
            </a:solidFill>
            <a:prstDash val="solid"/>
          </a:ln>
          <a:effectLst/>
        </p:spPr>
        <p:txBody>
          <a:bodyPr lIns="0" tIns="0" rIns="0" bIns="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254061"/>
                </a:solidFill>
                <a:effectLst/>
                <a:uLnTx/>
                <a:uFillTx/>
                <a:latin typeface="Bahnschrift Condensed" panose="020B0502040204020203" pitchFamily="34" charset="0"/>
                <a:ea typeface="+mn-ea"/>
                <a:cs typeface="+mn-cs"/>
              </a:rPr>
              <a:t>Data</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254061"/>
                </a:solidFill>
                <a:effectLst/>
                <a:uLnTx/>
                <a:uFillTx/>
                <a:latin typeface="Bahnschrift Condensed" panose="020B0502040204020203" pitchFamily="34" charset="0"/>
                <a:ea typeface="+mn-ea"/>
                <a:cs typeface="+mn-cs"/>
              </a:rPr>
              <a:t>Science</a:t>
            </a:r>
          </a:p>
        </p:txBody>
      </p:sp>
      <p:sp>
        <p:nvSpPr>
          <p:cNvPr id="46" name="Hexagon 45">
            <a:extLst>
              <a:ext uri="{FF2B5EF4-FFF2-40B4-BE49-F238E27FC236}">
                <a16:creationId xmlns:a16="http://schemas.microsoft.com/office/drawing/2014/main" id="{DECC91C4-9B95-267B-2817-BDF842C10B3E}"/>
              </a:ext>
            </a:extLst>
          </p:cNvPr>
          <p:cNvSpPr/>
          <p:nvPr/>
        </p:nvSpPr>
        <p:spPr>
          <a:xfrm flipH="1">
            <a:off x="9606601" y="1496466"/>
            <a:ext cx="1279580" cy="1103086"/>
          </a:xfrm>
          <a:prstGeom prst="hexagon">
            <a:avLst/>
          </a:prstGeom>
          <a:solidFill>
            <a:sysClr val="window" lastClr="FFFFFF"/>
          </a:solidFill>
          <a:ln w="25400" cap="flat" cmpd="sng" algn="ctr">
            <a:solidFill>
              <a:srgbClr val="254061"/>
            </a:solidFill>
            <a:prstDash val="solid"/>
          </a:ln>
          <a:effectLst/>
        </p:spPr>
        <p:txBody>
          <a:bodyPr lIns="0" tIns="0" rIns="0" bIns="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254061"/>
                </a:solidFill>
                <a:effectLst/>
                <a:uLnTx/>
                <a:uFillTx/>
                <a:latin typeface="Bahnschrift Condensed" panose="020B0502040204020203" pitchFamily="34" charset="0"/>
                <a:ea typeface="+mn-ea"/>
                <a:cs typeface="+mn-cs"/>
              </a:rPr>
              <a:t>Project/</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254061"/>
                </a:solidFill>
                <a:effectLst/>
                <a:uLnTx/>
                <a:uFillTx/>
                <a:latin typeface="Bahnschrift Condensed" panose="020B0502040204020203" pitchFamily="34" charset="0"/>
                <a:ea typeface="+mn-ea"/>
                <a:cs typeface="+mn-cs"/>
              </a:rPr>
              <a:t>Program</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254061"/>
                </a:solidFill>
                <a:effectLst/>
                <a:uLnTx/>
                <a:uFillTx/>
                <a:latin typeface="Bahnschrift Condensed" panose="020B0502040204020203" pitchFamily="34" charset="0"/>
                <a:ea typeface="+mn-ea"/>
                <a:cs typeface="+mn-cs"/>
              </a:rPr>
              <a:t>Management</a:t>
            </a:r>
          </a:p>
        </p:txBody>
      </p:sp>
      <p:sp>
        <p:nvSpPr>
          <p:cNvPr id="47" name="Hexagon 46">
            <a:extLst>
              <a:ext uri="{FF2B5EF4-FFF2-40B4-BE49-F238E27FC236}">
                <a16:creationId xmlns:a16="http://schemas.microsoft.com/office/drawing/2014/main" id="{BA16F06E-C02A-7A1C-0BE9-756D3E0E98B7}"/>
              </a:ext>
            </a:extLst>
          </p:cNvPr>
          <p:cNvSpPr/>
          <p:nvPr/>
        </p:nvSpPr>
        <p:spPr>
          <a:xfrm flipH="1">
            <a:off x="8605013" y="4245287"/>
            <a:ext cx="1279580" cy="1103086"/>
          </a:xfrm>
          <a:prstGeom prst="hexagon">
            <a:avLst/>
          </a:prstGeom>
          <a:solidFill>
            <a:sysClr val="window" lastClr="FFFFFF"/>
          </a:solidFill>
          <a:ln w="25400" cap="flat" cmpd="sng" algn="ctr">
            <a:solidFill>
              <a:srgbClr val="254061"/>
            </a:solidFill>
            <a:prstDash val="solid"/>
          </a:ln>
          <a:effectLst/>
        </p:spPr>
        <p:txBody>
          <a:bodyPr lIns="0" tIns="0" rIns="0" bIns="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254061"/>
                </a:solidFill>
                <a:effectLst/>
                <a:uLnTx/>
                <a:uFillTx/>
                <a:latin typeface="Bahnschrift Condensed" panose="020B0502040204020203" pitchFamily="34" charset="0"/>
                <a:ea typeface="+mn-ea"/>
                <a:cs typeface="+mn-cs"/>
              </a:rPr>
              <a:t>GEOINT &amp;</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254061"/>
                </a:solidFill>
                <a:effectLst/>
                <a:uLnTx/>
                <a:uFillTx/>
                <a:latin typeface="Bahnschrift Condensed" panose="020B0502040204020203" pitchFamily="34" charset="0"/>
                <a:ea typeface="+mn-ea"/>
                <a:cs typeface="+mn-cs"/>
              </a:rPr>
              <a:t>Imagery</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254061"/>
                </a:solidFill>
                <a:effectLst/>
                <a:uLnTx/>
                <a:uFillTx/>
                <a:latin typeface="Bahnschrift Condensed" panose="020B0502040204020203" pitchFamily="34" charset="0"/>
                <a:ea typeface="+mn-ea"/>
                <a:cs typeface="+mn-cs"/>
              </a:rPr>
              <a:t>Analysis</a:t>
            </a:r>
          </a:p>
        </p:txBody>
      </p:sp>
      <p:sp>
        <p:nvSpPr>
          <p:cNvPr id="48" name="Hexagon 47">
            <a:extLst>
              <a:ext uri="{FF2B5EF4-FFF2-40B4-BE49-F238E27FC236}">
                <a16:creationId xmlns:a16="http://schemas.microsoft.com/office/drawing/2014/main" id="{68845B94-C44D-944B-EC33-2ED101F9D7FB}"/>
              </a:ext>
            </a:extLst>
          </p:cNvPr>
          <p:cNvSpPr/>
          <p:nvPr/>
        </p:nvSpPr>
        <p:spPr>
          <a:xfrm flipH="1">
            <a:off x="9606601" y="2599569"/>
            <a:ext cx="1279580" cy="1103086"/>
          </a:xfrm>
          <a:prstGeom prst="hexagon">
            <a:avLst/>
          </a:prstGeom>
          <a:solidFill>
            <a:sysClr val="window" lastClr="FFFFFF"/>
          </a:solidFill>
          <a:ln w="25400" cap="flat" cmpd="sng" algn="ctr">
            <a:solidFill>
              <a:srgbClr val="254061"/>
            </a:solidFill>
            <a:prstDash val="solid"/>
          </a:ln>
          <a:effectLst/>
        </p:spPr>
        <p:txBody>
          <a:bodyPr lIns="0" tIns="0" rIns="0" bIns="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254061"/>
                </a:solidFill>
                <a:effectLst/>
                <a:uLnTx/>
                <a:uFillTx/>
                <a:latin typeface="Bahnschrift Condensed" panose="020B0502040204020203" pitchFamily="34" charset="0"/>
                <a:ea typeface="+mn-ea"/>
                <a:cs typeface="+mn-cs"/>
              </a:rPr>
              <a:t>Foreign Partner</a:t>
            </a:r>
            <a:br>
              <a:rPr kumimoji="0" lang="en-US" sz="1400" b="0" i="0" u="none" strike="noStrike" kern="0" cap="none" spc="0" normalizeH="0" baseline="0" noProof="0" dirty="0">
                <a:ln>
                  <a:noFill/>
                </a:ln>
                <a:solidFill>
                  <a:srgbClr val="254061"/>
                </a:solidFill>
                <a:effectLst/>
                <a:uLnTx/>
                <a:uFillTx/>
                <a:latin typeface="Bahnschrift Condensed" panose="020B0502040204020203" pitchFamily="34" charset="0"/>
                <a:ea typeface="+mn-ea"/>
                <a:cs typeface="+mn-cs"/>
              </a:rPr>
            </a:br>
            <a:r>
              <a:rPr kumimoji="0" lang="en-US" sz="1400" b="0" i="0" u="none" strike="noStrike" kern="0" cap="none" spc="0" normalizeH="0" baseline="0" noProof="0" dirty="0">
                <a:ln>
                  <a:noFill/>
                </a:ln>
                <a:solidFill>
                  <a:srgbClr val="254061"/>
                </a:solidFill>
                <a:effectLst/>
                <a:uLnTx/>
                <a:uFillTx/>
                <a:latin typeface="Bahnschrift Condensed" panose="020B0502040204020203" pitchFamily="34" charset="0"/>
                <a:ea typeface="+mn-ea"/>
                <a:cs typeface="+mn-cs"/>
              </a:rPr>
              <a:t>Engineering &amp;</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254061"/>
                </a:solidFill>
                <a:effectLst/>
                <a:uLnTx/>
                <a:uFillTx/>
                <a:latin typeface="Bahnschrift Condensed" panose="020B0502040204020203" pitchFamily="34" charset="0"/>
                <a:ea typeface="+mn-ea"/>
                <a:cs typeface="+mn-cs"/>
              </a:rPr>
              <a:t>Management</a:t>
            </a:r>
          </a:p>
        </p:txBody>
      </p:sp>
      <p:sp>
        <p:nvSpPr>
          <p:cNvPr id="49" name="TextBox 48">
            <a:extLst>
              <a:ext uri="{FF2B5EF4-FFF2-40B4-BE49-F238E27FC236}">
                <a16:creationId xmlns:a16="http://schemas.microsoft.com/office/drawing/2014/main" id="{699AE0FE-7D0A-6AA0-A032-366F3E28E580}"/>
              </a:ext>
            </a:extLst>
          </p:cNvPr>
          <p:cNvSpPr txBox="1"/>
          <p:nvPr/>
        </p:nvSpPr>
        <p:spPr>
          <a:xfrm flipH="1">
            <a:off x="7577726" y="279597"/>
            <a:ext cx="3493855" cy="954107"/>
          </a:xfrm>
          <a:prstGeom prst="rect">
            <a:avLst/>
          </a:prstGeom>
          <a:noFill/>
        </p:spPr>
        <p:txBody>
          <a:bodyPr wrap="square" rtlCol="0">
            <a:spAutoFit/>
          </a:bodyPr>
          <a:lstStyle/>
          <a:p>
            <a:pPr algn="r" fontAlgn="base">
              <a:spcBef>
                <a:spcPct val="0"/>
              </a:spcBef>
              <a:spcAft>
                <a:spcPct val="0"/>
              </a:spcAft>
            </a:pPr>
            <a:r>
              <a:rPr lang="en-US" sz="1400" dirty="0">
                <a:solidFill>
                  <a:srgbClr val="00355B"/>
                </a:solidFill>
                <a:latin typeface="Franklin Gothic Demi" panose="020B0703020102020204" pitchFamily="34" charset="0"/>
                <a:cs typeface="Arial" panose="020B0604020202020204" pitchFamily="34" charset="0"/>
              </a:rPr>
              <a:t>US &amp; Foreign Partner</a:t>
            </a:r>
          </a:p>
          <a:p>
            <a:pPr algn="r" fontAlgn="base">
              <a:spcBef>
                <a:spcPct val="0"/>
              </a:spcBef>
              <a:spcAft>
                <a:spcPct val="0"/>
              </a:spcAft>
            </a:pPr>
            <a:r>
              <a:rPr lang="en-US" sz="1400" dirty="0">
                <a:solidFill>
                  <a:srgbClr val="00355B"/>
                </a:solidFill>
                <a:latin typeface="Franklin Gothic Demi" panose="020B0703020102020204" pitchFamily="34" charset="0"/>
                <a:cs typeface="Arial" panose="020B0604020202020204" pitchFamily="34" charset="0"/>
              </a:rPr>
              <a:t>Integration Support</a:t>
            </a:r>
          </a:p>
          <a:p>
            <a:pPr algn="r" fontAlgn="base">
              <a:spcBef>
                <a:spcPct val="0"/>
              </a:spcBef>
              <a:spcAft>
                <a:spcPct val="0"/>
              </a:spcAft>
            </a:pPr>
            <a:r>
              <a:rPr lang="en-US" sz="1400" dirty="0">
                <a:solidFill>
                  <a:srgbClr val="00355B"/>
                </a:solidFill>
                <a:latin typeface="Franklin Gothic Demi" panose="020B0703020102020204" pitchFamily="34" charset="0"/>
                <a:cs typeface="Arial" panose="020B0604020202020204" pitchFamily="34" charset="0"/>
              </a:rPr>
              <a:t>Five-Eye (FVEY)</a:t>
            </a:r>
          </a:p>
          <a:p>
            <a:pPr algn="r" fontAlgn="base">
              <a:spcBef>
                <a:spcPct val="0"/>
              </a:spcBef>
              <a:spcAft>
                <a:spcPct val="0"/>
              </a:spcAft>
            </a:pPr>
            <a:r>
              <a:rPr lang="en-US" sz="1400" i="1" dirty="0">
                <a:solidFill>
                  <a:srgbClr val="00355B"/>
                </a:solidFill>
                <a:latin typeface="Franklin Gothic Demi" panose="020B0703020102020204" pitchFamily="34" charset="0"/>
                <a:cs typeface="Arial" panose="020B0604020202020204" pitchFamily="34" charset="0"/>
              </a:rPr>
              <a:t> n-Eye</a:t>
            </a:r>
          </a:p>
        </p:txBody>
      </p:sp>
      <p:sp>
        <p:nvSpPr>
          <p:cNvPr id="50" name="Hexagon 49">
            <a:extLst>
              <a:ext uri="{FF2B5EF4-FFF2-40B4-BE49-F238E27FC236}">
                <a16:creationId xmlns:a16="http://schemas.microsoft.com/office/drawing/2014/main" id="{85D16590-280B-C877-4DC2-D6D0E5D3E63A}"/>
              </a:ext>
            </a:extLst>
          </p:cNvPr>
          <p:cNvSpPr/>
          <p:nvPr/>
        </p:nvSpPr>
        <p:spPr>
          <a:xfrm flipH="1">
            <a:off x="7601554" y="3701239"/>
            <a:ext cx="1279580" cy="1103086"/>
          </a:xfrm>
          <a:prstGeom prst="hexagon">
            <a:avLst/>
          </a:prstGeom>
          <a:solidFill>
            <a:sysClr val="window" lastClr="FFFFFF"/>
          </a:solidFill>
          <a:ln w="25400" cap="flat" cmpd="sng" algn="ctr">
            <a:solidFill>
              <a:srgbClr val="254061"/>
            </a:solidFill>
            <a:prstDash val="solid"/>
          </a:ln>
          <a:effectLst/>
        </p:spPr>
        <p:txBody>
          <a:bodyPr lIns="0" tIns="0" rIns="0" bIns="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254061"/>
                </a:solidFill>
                <a:effectLst/>
                <a:uLnTx/>
                <a:uFillTx/>
                <a:latin typeface="Bahnschrift Condensed" panose="020B0502040204020203" pitchFamily="34" charset="0"/>
                <a:ea typeface="+mn-ea"/>
                <a:cs typeface="+mn-cs"/>
              </a:rPr>
              <a:t>GEOINT Data</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254061"/>
                </a:solidFill>
                <a:effectLst/>
                <a:uLnTx/>
                <a:uFillTx/>
                <a:latin typeface="Bahnschrift Condensed" panose="020B0502040204020203" pitchFamily="34" charset="0"/>
                <a:ea typeface="+mn-ea"/>
                <a:cs typeface="+mn-cs"/>
              </a:rPr>
              <a:t>Science</a:t>
            </a:r>
          </a:p>
        </p:txBody>
      </p:sp>
      <p:sp>
        <p:nvSpPr>
          <p:cNvPr id="51" name="Hexagon 50">
            <a:extLst>
              <a:ext uri="{FF2B5EF4-FFF2-40B4-BE49-F238E27FC236}">
                <a16:creationId xmlns:a16="http://schemas.microsoft.com/office/drawing/2014/main" id="{DDD217CB-930F-67BE-AB57-A2EC69698176}"/>
              </a:ext>
            </a:extLst>
          </p:cNvPr>
          <p:cNvSpPr/>
          <p:nvPr/>
        </p:nvSpPr>
        <p:spPr>
          <a:xfrm flipH="1">
            <a:off x="8605013" y="948828"/>
            <a:ext cx="1279580" cy="1103086"/>
          </a:xfrm>
          <a:prstGeom prst="hexagon">
            <a:avLst/>
          </a:prstGeom>
          <a:solidFill>
            <a:sysClr val="window" lastClr="FFFFFF"/>
          </a:solidFill>
          <a:ln w="25400" cap="flat" cmpd="sng" algn="ctr">
            <a:solidFill>
              <a:srgbClr val="254061"/>
            </a:solidFill>
            <a:prstDash val="solid"/>
          </a:ln>
          <a:effectLst/>
        </p:spPr>
        <p:txBody>
          <a:bodyPr lIns="0" tIns="0" rIns="0" bIns="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254061"/>
                </a:solidFill>
                <a:effectLst/>
                <a:uLnTx/>
                <a:uFillTx/>
                <a:latin typeface="Bahnschrift Condensed" panose="020B0502040204020203" pitchFamily="34" charset="0"/>
                <a:ea typeface="+mn-ea"/>
                <a:cs typeface="+mn-cs"/>
              </a:rPr>
              <a:t>Agile</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254061"/>
                </a:solidFill>
                <a:effectLst/>
                <a:uLnTx/>
                <a:uFillTx/>
                <a:latin typeface="Bahnschrift Condensed" panose="020B0502040204020203" pitchFamily="34" charset="0"/>
                <a:ea typeface="+mn-ea"/>
                <a:cs typeface="+mn-cs"/>
              </a:rPr>
              <a:t>Management</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254061"/>
                </a:solidFill>
                <a:effectLst/>
                <a:uLnTx/>
                <a:uFillTx/>
                <a:latin typeface="Bahnschrift Condensed" panose="020B0502040204020203" pitchFamily="34" charset="0"/>
                <a:ea typeface="+mn-ea"/>
                <a:cs typeface="+mn-cs"/>
              </a:rPr>
              <a:t>Services</a:t>
            </a:r>
          </a:p>
        </p:txBody>
      </p:sp>
      <p:sp>
        <p:nvSpPr>
          <p:cNvPr id="52" name="Hexagon 51">
            <a:extLst>
              <a:ext uri="{FF2B5EF4-FFF2-40B4-BE49-F238E27FC236}">
                <a16:creationId xmlns:a16="http://schemas.microsoft.com/office/drawing/2014/main" id="{6B2AAB3B-7712-B4EF-3F96-7D1E49787E89}"/>
              </a:ext>
            </a:extLst>
          </p:cNvPr>
          <p:cNvSpPr/>
          <p:nvPr/>
        </p:nvSpPr>
        <p:spPr>
          <a:xfrm flipH="1">
            <a:off x="6595098" y="4245287"/>
            <a:ext cx="1279580" cy="1103086"/>
          </a:xfrm>
          <a:prstGeom prst="hexagon">
            <a:avLst/>
          </a:prstGeom>
          <a:solidFill>
            <a:sysClr val="window" lastClr="FFFFFF"/>
          </a:solidFill>
          <a:ln w="25400" cap="flat" cmpd="sng" algn="ctr">
            <a:solidFill>
              <a:srgbClr val="254061"/>
            </a:solidFill>
            <a:prstDash val="solid"/>
          </a:ln>
          <a:effectLst/>
        </p:spPr>
        <p:txBody>
          <a:bodyPr lIns="0" tIns="0" rIns="0" bIns="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254061"/>
                </a:solidFill>
                <a:effectLst/>
                <a:uLnTx/>
                <a:uFillTx/>
                <a:latin typeface="Bahnschrift Condensed" panose="020B0502040204020203" pitchFamily="34" charset="0"/>
                <a:ea typeface="+mn-ea"/>
                <a:cs typeface="+mn-cs"/>
              </a:rPr>
              <a:t>Target</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254061"/>
                </a:solidFill>
                <a:effectLst/>
                <a:uLnTx/>
                <a:uFillTx/>
                <a:latin typeface="Bahnschrift Condensed" panose="020B0502040204020203" pitchFamily="34" charset="0"/>
                <a:ea typeface="+mn-ea"/>
                <a:cs typeface="+mn-cs"/>
              </a:rPr>
              <a:t>Analysis</a:t>
            </a:r>
          </a:p>
        </p:txBody>
      </p:sp>
      <p:sp>
        <p:nvSpPr>
          <p:cNvPr id="53" name="TextBox 52">
            <a:extLst>
              <a:ext uri="{FF2B5EF4-FFF2-40B4-BE49-F238E27FC236}">
                <a16:creationId xmlns:a16="http://schemas.microsoft.com/office/drawing/2014/main" id="{9FC9DD98-CF31-33CC-E9C9-C021B81F051E}"/>
              </a:ext>
            </a:extLst>
          </p:cNvPr>
          <p:cNvSpPr txBox="1"/>
          <p:nvPr/>
        </p:nvSpPr>
        <p:spPr>
          <a:xfrm flipH="1">
            <a:off x="6888118" y="5362168"/>
            <a:ext cx="2740558" cy="307777"/>
          </a:xfrm>
          <a:prstGeom prst="rect">
            <a:avLst/>
          </a:prstGeom>
          <a:noFill/>
        </p:spPr>
        <p:txBody>
          <a:bodyPr wrap="none" rtlCol="0">
            <a:spAutoFit/>
          </a:bodyPr>
          <a:lstStyle/>
          <a:p>
            <a:pPr fontAlgn="base">
              <a:spcBef>
                <a:spcPct val="0"/>
              </a:spcBef>
              <a:spcAft>
                <a:spcPct val="0"/>
              </a:spcAft>
            </a:pPr>
            <a:r>
              <a:rPr lang="en-US" sz="1400" dirty="0">
                <a:solidFill>
                  <a:srgbClr val="00355B"/>
                </a:solidFill>
                <a:latin typeface="Franklin Gothic Demi" panose="020B0703020102020204" pitchFamily="34" charset="0"/>
                <a:cs typeface="Arial" panose="020B0604020202020204" pitchFamily="34" charset="0"/>
              </a:rPr>
              <a:t>Intelligence Analysis &amp; Sciences</a:t>
            </a:r>
          </a:p>
        </p:txBody>
      </p:sp>
      <p:sp>
        <p:nvSpPr>
          <p:cNvPr id="54" name="Hexagon 53">
            <a:extLst>
              <a:ext uri="{FF2B5EF4-FFF2-40B4-BE49-F238E27FC236}">
                <a16:creationId xmlns:a16="http://schemas.microsoft.com/office/drawing/2014/main" id="{750B4771-FD95-2EED-BB97-B005ED288D48}"/>
              </a:ext>
            </a:extLst>
          </p:cNvPr>
          <p:cNvSpPr/>
          <p:nvPr/>
        </p:nvSpPr>
        <p:spPr>
          <a:xfrm flipH="1">
            <a:off x="10603595" y="2044419"/>
            <a:ext cx="1279580" cy="1103086"/>
          </a:xfrm>
          <a:prstGeom prst="hexagon">
            <a:avLst/>
          </a:prstGeom>
          <a:solidFill>
            <a:sysClr val="window" lastClr="FFFFFF"/>
          </a:solidFill>
          <a:ln w="25400" cap="flat" cmpd="sng" algn="ctr">
            <a:solidFill>
              <a:srgbClr val="254061"/>
            </a:solidFill>
            <a:prstDash val="solid"/>
          </a:ln>
          <a:effectLst/>
        </p:spPr>
        <p:txBody>
          <a:bodyPr lIns="0" tIns="0" rIns="0" bIns="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254061"/>
                </a:solidFill>
                <a:effectLst/>
                <a:uLnTx/>
                <a:uFillTx/>
                <a:latin typeface="Bahnschrift Condensed" panose="020B0502040204020203" pitchFamily="34" charset="0"/>
                <a:ea typeface="+mn-ea"/>
                <a:cs typeface="+mn-cs"/>
              </a:rPr>
              <a:t>Acquisition Strategy &amp;</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254061"/>
                </a:solidFill>
                <a:effectLst/>
                <a:uLnTx/>
                <a:uFillTx/>
                <a:latin typeface="Bahnschrift Condensed" panose="020B0502040204020203" pitchFamily="34" charset="0"/>
                <a:ea typeface="+mn-ea"/>
                <a:cs typeface="+mn-cs"/>
              </a:rPr>
              <a:t>Management</a:t>
            </a:r>
          </a:p>
        </p:txBody>
      </p:sp>
      <p:sp>
        <p:nvSpPr>
          <p:cNvPr id="56" name="TextBox 55">
            <a:extLst>
              <a:ext uri="{FF2B5EF4-FFF2-40B4-BE49-F238E27FC236}">
                <a16:creationId xmlns:a16="http://schemas.microsoft.com/office/drawing/2014/main" id="{44B0548F-289C-4642-0A4D-235497A69550}"/>
              </a:ext>
            </a:extLst>
          </p:cNvPr>
          <p:cNvSpPr txBox="1"/>
          <p:nvPr/>
        </p:nvSpPr>
        <p:spPr>
          <a:xfrm>
            <a:off x="3488061" y="-1904137"/>
            <a:ext cx="4027193" cy="400110"/>
          </a:xfrm>
          <a:prstGeom prst="rect">
            <a:avLst/>
          </a:prstGeom>
          <a:noFill/>
        </p:spPr>
        <p:txBody>
          <a:bodyPr wrap="none" rtlCol="0">
            <a:spAutoFit/>
          </a:bodyPr>
          <a:lstStyle/>
          <a:p>
            <a:pPr fontAlgn="base">
              <a:spcBef>
                <a:spcPct val="0"/>
              </a:spcBef>
              <a:spcAft>
                <a:spcPct val="0"/>
              </a:spcAft>
            </a:pPr>
            <a:r>
              <a:rPr lang="en-US" sz="2000" dirty="0">
                <a:solidFill>
                  <a:srgbClr val="00355B"/>
                </a:solidFill>
                <a:latin typeface="Franklin Gothic Demi" panose="020B0703020102020204" pitchFamily="34" charset="0"/>
                <a:cs typeface="Arial" charset="0"/>
              </a:rPr>
              <a:t>TRIAEM Corporate Differentiators</a:t>
            </a:r>
          </a:p>
        </p:txBody>
      </p:sp>
      <p:sp>
        <p:nvSpPr>
          <p:cNvPr id="57" name="TextBox 56">
            <a:extLst>
              <a:ext uri="{FF2B5EF4-FFF2-40B4-BE49-F238E27FC236}">
                <a16:creationId xmlns:a16="http://schemas.microsoft.com/office/drawing/2014/main" id="{7482898F-8C35-97F8-18E4-84B454CDF4FD}"/>
              </a:ext>
            </a:extLst>
          </p:cNvPr>
          <p:cNvSpPr txBox="1"/>
          <p:nvPr/>
        </p:nvSpPr>
        <p:spPr>
          <a:xfrm>
            <a:off x="192267" y="1921207"/>
            <a:ext cx="5309989" cy="3970318"/>
          </a:xfrm>
          <a:prstGeom prst="rect">
            <a:avLst/>
          </a:prstGeom>
          <a:noFill/>
        </p:spPr>
        <p:txBody>
          <a:bodyPr wrap="square" rtlCol="0">
            <a:spAutoFit/>
          </a:bodyPr>
          <a:lstStyle/>
          <a:p>
            <a:pPr marL="174625" lvl="1" indent="-115888" fontAlgn="base">
              <a:spcBef>
                <a:spcPct val="0"/>
              </a:spcBef>
              <a:spcAft>
                <a:spcPct val="0"/>
              </a:spcAft>
              <a:buFont typeface="Franklin Gothic Book" panose="020B0503020102020204" pitchFamily="34" charset="0"/>
              <a:buChar char="▫"/>
            </a:pPr>
            <a:r>
              <a:rPr lang="en-US" sz="1400" dirty="0">
                <a:solidFill>
                  <a:srgbClr val="00355B"/>
                </a:solidFill>
                <a:latin typeface="Franklin Gothic Book" panose="020B0503020102020204" pitchFamily="34" charset="0"/>
                <a:cs typeface="Arial" charset="0"/>
              </a:rPr>
              <a:t>12+ years of corporate experience with:</a:t>
            </a:r>
          </a:p>
          <a:p>
            <a:pPr marL="631825" lvl="2" indent="-115888" fontAlgn="base">
              <a:spcBef>
                <a:spcPct val="0"/>
              </a:spcBef>
              <a:spcAft>
                <a:spcPct val="0"/>
              </a:spcAft>
              <a:buFont typeface="Franklin Gothic Book" panose="020B0503020102020204" pitchFamily="34" charset="0"/>
              <a:buChar char="▫"/>
            </a:pPr>
            <a:r>
              <a:rPr lang="en-US" sz="1400" dirty="0">
                <a:solidFill>
                  <a:srgbClr val="00355B"/>
                </a:solidFill>
                <a:latin typeface="Franklin Gothic Book" panose="020B0503020102020204" pitchFamily="34" charset="0"/>
                <a:cs typeface="Arial" charset="0"/>
              </a:rPr>
              <a:t>Enterprise Systems Engineering and System Architecture, </a:t>
            </a:r>
          </a:p>
          <a:p>
            <a:pPr marL="631825" lvl="2" indent="-115888" fontAlgn="base">
              <a:spcBef>
                <a:spcPct val="0"/>
              </a:spcBef>
              <a:spcAft>
                <a:spcPct val="0"/>
              </a:spcAft>
              <a:buFont typeface="Franklin Gothic Book" panose="020B0503020102020204" pitchFamily="34" charset="0"/>
              <a:buChar char="▫"/>
            </a:pPr>
            <a:r>
              <a:rPr lang="en-US" sz="1400" dirty="0">
                <a:solidFill>
                  <a:srgbClr val="00355B"/>
                </a:solidFill>
                <a:latin typeface="Franklin Gothic Book" panose="020B0503020102020204" pitchFamily="34" charset="0"/>
                <a:cs typeface="Arial" charset="0"/>
              </a:rPr>
              <a:t>System Integration, </a:t>
            </a:r>
          </a:p>
          <a:p>
            <a:pPr marL="631825" lvl="2" indent="-115888" fontAlgn="base">
              <a:spcBef>
                <a:spcPct val="0"/>
              </a:spcBef>
              <a:spcAft>
                <a:spcPct val="0"/>
              </a:spcAft>
              <a:buFont typeface="Franklin Gothic Book" panose="020B0503020102020204" pitchFamily="34" charset="0"/>
              <a:buChar char="▫"/>
            </a:pPr>
            <a:r>
              <a:rPr lang="en-US" sz="1400" dirty="0">
                <a:solidFill>
                  <a:srgbClr val="00355B"/>
                </a:solidFill>
                <a:latin typeface="Franklin Gothic Book" panose="020B0503020102020204" pitchFamily="34" charset="0"/>
                <a:cs typeface="Arial" charset="0"/>
              </a:rPr>
              <a:t>Data Management, Standardization, and Governance</a:t>
            </a:r>
          </a:p>
          <a:p>
            <a:pPr marL="631825" lvl="2" indent="-115888" fontAlgn="base">
              <a:spcBef>
                <a:spcPct val="0"/>
              </a:spcBef>
              <a:spcAft>
                <a:spcPct val="0"/>
              </a:spcAft>
              <a:buFont typeface="Franklin Gothic Book" panose="020B0503020102020204" pitchFamily="34" charset="0"/>
              <a:buChar char="▫"/>
            </a:pPr>
            <a:r>
              <a:rPr lang="en-US" sz="1400" dirty="0">
                <a:solidFill>
                  <a:srgbClr val="00355B"/>
                </a:solidFill>
                <a:latin typeface="Franklin Gothic Book" panose="020B0503020102020204" pitchFamily="34" charset="0"/>
                <a:cs typeface="Arial" charset="0"/>
              </a:rPr>
              <a:t>Project/Program/Portfolio Management, </a:t>
            </a:r>
          </a:p>
          <a:p>
            <a:pPr marL="631825" lvl="2" indent="-115888" fontAlgn="base">
              <a:spcBef>
                <a:spcPct val="0"/>
              </a:spcBef>
              <a:spcAft>
                <a:spcPct val="0"/>
              </a:spcAft>
              <a:buFont typeface="Franklin Gothic Book" panose="020B0503020102020204" pitchFamily="34" charset="0"/>
              <a:buChar char="▫"/>
            </a:pPr>
            <a:r>
              <a:rPr lang="en-US" sz="1400" dirty="0">
                <a:solidFill>
                  <a:srgbClr val="00355B"/>
                </a:solidFill>
                <a:latin typeface="Franklin Gothic Book" panose="020B0503020102020204" pitchFamily="34" charset="0"/>
                <a:cs typeface="Arial" charset="0"/>
              </a:rPr>
              <a:t>Geospatial-Intelligence (GEOINT) Analysis and Sciences</a:t>
            </a:r>
          </a:p>
          <a:p>
            <a:pPr marL="631825" lvl="2" indent="-115888" fontAlgn="base">
              <a:spcBef>
                <a:spcPct val="0"/>
              </a:spcBef>
              <a:spcAft>
                <a:spcPct val="0"/>
              </a:spcAft>
              <a:buFont typeface="Franklin Gothic Book" panose="020B0503020102020204" pitchFamily="34" charset="0"/>
              <a:buChar char="▫"/>
            </a:pPr>
            <a:r>
              <a:rPr lang="en-US" sz="1400" dirty="0">
                <a:solidFill>
                  <a:srgbClr val="00355B"/>
                </a:solidFill>
                <a:latin typeface="Franklin Gothic Book" panose="020B0503020102020204" pitchFamily="34" charset="0"/>
                <a:cs typeface="Arial" charset="0"/>
              </a:rPr>
              <a:t>Broadcast management and content graphics</a:t>
            </a:r>
          </a:p>
          <a:p>
            <a:pPr marL="174625" lvl="1" indent="-115888" fontAlgn="base">
              <a:spcBef>
                <a:spcPct val="0"/>
              </a:spcBef>
              <a:spcAft>
                <a:spcPct val="0"/>
              </a:spcAft>
              <a:buFont typeface="Franklin Gothic Book" panose="020B0503020102020204" pitchFamily="34" charset="0"/>
              <a:buChar char="▫"/>
            </a:pPr>
            <a:r>
              <a:rPr lang="en-US" sz="1400" dirty="0">
                <a:solidFill>
                  <a:srgbClr val="00355B"/>
                </a:solidFill>
                <a:latin typeface="Franklin Gothic Book" panose="020B0503020102020204" pitchFamily="34" charset="0"/>
                <a:cs typeface="Arial" charset="0"/>
              </a:rPr>
              <a:t>10+ years of experience working with US Intelligence Community (IC) and IC International Partners</a:t>
            </a:r>
          </a:p>
          <a:p>
            <a:pPr marL="174625" lvl="1" indent="-115888" fontAlgn="base">
              <a:spcBef>
                <a:spcPct val="0"/>
              </a:spcBef>
              <a:spcAft>
                <a:spcPct val="0"/>
              </a:spcAft>
              <a:buFont typeface="Franklin Gothic Book" panose="020B0503020102020204" pitchFamily="34" charset="0"/>
              <a:buChar char="▫"/>
            </a:pPr>
            <a:r>
              <a:rPr lang="en-US" sz="1400" dirty="0">
                <a:solidFill>
                  <a:srgbClr val="00355B"/>
                </a:solidFill>
                <a:latin typeface="Franklin Gothic Book" panose="020B0503020102020204" pitchFamily="34" charset="0"/>
                <a:cs typeface="Arial" charset="0"/>
              </a:rPr>
              <a:t>9+ years of agile and Scaled Agile Framework (SAFe) expertise</a:t>
            </a:r>
          </a:p>
          <a:p>
            <a:pPr marL="396875" lvl="2" indent="-169863" fontAlgn="base">
              <a:spcBef>
                <a:spcPct val="0"/>
              </a:spcBef>
              <a:spcAft>
                <a:spcPct val="0"/>
              </a:spcAft>
              <a:buFont typeface="Arial" panose="020B0604020202020204" pitchFamily="34" charset="0"/>
              <a:buChar char="-"/>
            </a:pPr>
            <a:r>
              <a:rPr lang="en-US" sz="1400" dirty="0">
                <a:solidFill>
                  <a:srgbClr val="00355B"/>
                </a:solidFill>
                <a:latin typeface="Franklin Gothic Book" panose="020B0503020102020204" pitchFamily="34" charset="0"/>
                <a:cs typeface="Arial" charset="0"/>
              </a:rPr>
              <a:t>Experience developing SAFe processes</a:t>
            </a:r>
          </a:p>
          <a:p>
            <a:pPr marL="396875" lvl="2" indent="-169863" fontAlgn="base">
              <a:spcBef>
                <a:spcPct val="0"/>
              </a:spcBef>
              <a:spcAft>
                <a:spcPct val="0"/>
              </a:spcAft>
              <a:buFont typeface="Arial" panose="020B0604020202020204" pitchFamily="34" charset="0"/>
              <a:buChar char="-"/>
            </a:pPr>
            <a:r>
              <a:rPr lang="en-US" sz="1400" dirty="0">
                <a:solidFill>
                  <a:srgbClr val="00355B"/>
                </a:solidFill>
                <a:latin typeface="Franklin Gothic Book" panose="020B0503020102020204" pitchFamily="34" charset="0"/>
                <a:cs typeface="Arial" charset="0"/>
              </a:rPr>
              <a:t>Expertise in leading Program Increment (PI) events</a:t>
            </a:r>
          </a:p>
          <a:p>
            <a:pPr marL="174625" lvl="1" indent="-115888" fontAlgn="base">
              <a:spcBef>
                <a:spcPct val="0"/>
              </a:spcBef>
              <a:spcAft>
                <a:spcPct val="0"/>
              </a:spcAft>
              <a:buFont typeface="Franklin Gothic Book" panose="020B0503020102020204" pitchFamily="34" charset="0"/>
              <a:buChar char="▫"/>
            </a:pPr>
            <a:r>
              <a:rPr lang="en-US" sz="1400" dirty="0">
                <a:solidFill>
                  <a:srgbClr val="00355B"/>
                </a:solidFill>
                <a:latin typeface="Franklin Gothic Book" panose="020B0503020102020204" pitchFamily="34" charset="0"/>
                <a:cs typeface="Arial" charset="0"/>
              </a:rPr>
              <a:t>66% of all TRIAEM staff are SAFe Certified</a:t>
            </a:r>
            <a:r>
              <a:rPr lang="en-US" sz="1400" i="1" dirty="0">
                <a:solidFill>
                  <a:srgbClr val="00355B"/>
                </a:solidFill>
                <a:latin typeface="Franklin Gothic Book" panose="020B0503020102020204" pitchFamily="34" charset="0"/>
                <a:cs typeface="Arial" charset="0"/>
              </a:rPr>
              <a:t> (</a:t>
            </a:r>
            <a:r>
              <a:rPr lang="en-US" sz="1400" dirty="0">
                <a:solidFill>
                  <a:srgbClr val="00355B"/>
                </a:solidFill>
                <a:latin typeface="Franklin Gothic Book" panose="020B0503020102020204" pitchFamily="34" charset="0"/>
                <a:cs typeface="Arial" charset="0"/>
              </a:rPr>
              <a:t>Agilists, Practitioners, Government Practitioners, Product Owner/Product Managers, Program Consultants, and/or Release Train Engineers)</a:t>
            </a:r>
          </a:p>
          <a:p>
            <a:pPr marL="174625" lvl="1" indent="-115888" fontAlgn="base">
              <a:spcBef>
                <a:spcPct val="0"/>
              </a:spcBef>
              <a:spcAft>
                <a:spcPct val="0"/>
              </a:spcAft>
              <a:buFont typeface="Franklin Gothic Book" panose="020B0503020102020204" pitchFamily="34" charset="0"/>
              <a:buChar char="▫"/>
            </a:pPr>
            <a:r>
              <a:rPr lang="en-US" sz="1400" dirty="0">
                <a:solidFill>
                  <a:srgbClr val="00355B"/>
                </a:solidFill>
                <a:latin typeface="Franklin Gothic Book" panose="020B0503020102020204" pitchFamily="34" charset="0"/>
                <a:cs typeface="Arial" charset="0"/>
              </a:rPr>
              <a:t>Pioneered FAR and TechFAR compliant acquisitions at the National Geospatial-Intelligence Agency (NGA) in collaboration with GSA 18F</a:t>
            </a:r>
          </a:p>
        </p:txBody>
      </p:sp>
      <p:pic>
        <p:nvPicPr>
          <p:cNvPr id="58" name="Picture 57" descr="Logo&#10;&#10;Description automatically generated">
            <a:extLst>
              <a:ext uri="{FF2B5EF4-FFF2-40B4-BE49-F238E27FC236}">
                <a16:creationId xmlns:a16="http://schemas.microsoft.com/office/drawing/2014/main" id="{F7032B78-5718-AC46-666A-4D645651035C}"/>
              </a:ext>
            </a:extLst>
          </p:cNvPr>
          <p:cNvPicPr>
            <a:picLocks noChangeAspect="1"/>
          </p:cNvPicPr>
          <p:nvPr/>
        </p:nvPicPr>
        <p:blipFill rotWithShape="1">
          <a:blip r:embed="rId2">
            <a:extLst>
              <a:ext uri="{28A0092B-C50C-407E-A947-70E740481C1C}">
                <a14:useLocalDpi xmlns:a14="http://schemas.microsoft.com/office/drawing/2010/main" val="0"/>
              </a:ext>
            </a:extLst>
          </a:blip>
          <a:srcRect b="12448"/>
          <a:stretch/>
        </p:blipFill>
        <p:spPr>
          <a:xfrm>
            <a:off x="155035" y="158711"/>
            <a:ext cx="2361283" cy="1185006"/>
          </a:xfrm>
          <a:prstGeom prst="rect">
            <a:avLst/>
          </a:prstGeom>
        </p:spPr>
      </p:pic>
    </p:spTree>
    <p:extLst>
      <p:ext uri="{BB962C8B-B14F-4D97-AF65-F5344CB8AC3E}">
        <p14:creationId xmlns:p14="http://schemas.microsoft.com/office/powerpoint/2010/main" val="38158842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32274AF-CD12-181A-A34E-441BA08B3784}"/>
              </a:ext>
            </a:extLst>
          </p:cNvPr>
          <p:cNvGrpSpPr/>
          <p:nvPr/>
        </p:nvGrpSpPr>
        <p:grpSpPr>
          <a:xfrm>
            <a:off x="7828879" y="0"/>
            <a:ext cx="4363410" cy="5943600"/>
            <a:chOff x="8236837" y="0"/>
            <a:chExt cx="3955451" cy="5943600"/>
          </a:xfrm>
        </p:grpSpPr>
        <p:sp>
          <p:nvSpPr>
            <p:cNvPr id="7" name="Arrow: Pentagon 6">
              <a:extLst>
                <a:ext uri="{FF2B5EF4-FFF2-40B4-BE49-F238E27FC236}">
                  <a16:creationId xmlns:a16="http://schemas.microsoft.com/office/drawing/2014/main" id="{C070865D-15AC-7826-154D-CBC1AE715B4A}"/>
                </a:ext>
              </a:extLst>
            </p:cNvPr>
            <p:cNvSpPr/>
            <p:nvPr/>
          </p:nvSpPr>
          <p:spPr>
            <a:xfrm flipH="1">
              <a:off x="8236837" y="0"/>
              <a:ext cx="3736082" cy="5943600"/>
            </a:xfrm>
            <a:prstGeom prst="homePlate">
              <a:avLst>
                <a:gd name="adj" fmla="val 14486"/>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Pentagon 7">
              <a:extLst>
                <a:ext uri="{FF2B5EF4-FFF2-40B4-BE49-F238E27FC236}">
                  <a16:creationId xmlns:a16="http://schemas.microsoft.com/office/drawing/2014/main" id="{77AFEB93-9AD3-CEE4-1E6A-2FD2CADC143D}"/>
                </a:ext>
              </a:extLst>
            </p:cNvPr>
            <p:cNvSpPr/>
            <p:nvPr/>
          </p:nvSpPr>
          <p:spPr>
            <a:xfrm flipH="1">
              <a:off x="8346522" y="0"/>
              <a:ext cx="3736082" cy="5943600"/>
            </a:xfrm>
            <a:prstGeom prst="homePlate">
              <a:avLst>
                <a:gd name="adj" fmla="val 14486"/>
              </a:avLst>
            </a:prstGeom>
            <a:solidFill>
              <a:srgbClr val="73A8BD">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Pentagon 8">
              <a:extLst>
                <a:ext uri="{FF2B5EF4-FFF2-40B4-BE49-F238E27FC236}">
                  <a16:creationId xmlns:a16="http://schemas.microsoft.com/office/drawing/2014/main" id="{A6495EE9-C504-39D7-C95C-32891CFB7C98}"/>
                </a:ext>
              </a:extLst>
            </p:cNvPr>
            <p:cNvSpPr/>
            <p:nvPr/>
          </p:nvSpPr>
          <p:spPr>
            <a:xfrm flipH="1">
              <a:off x="8456206" y="0"/>
              <a:ext cx="3736082" cy="5943600"/>
            </a:xfrm>
            <a:prstGeom prst="homePlate">
              <a:avLst>
                <a:gd name="adj" fmla="val 14486"/>
              </a:avLst>
            </a:prstGeom>
            <a:solidFill>
              <a:srgbClr val="345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AD74319A-7DED-D85E-694E-2351188A3C53}"/>
              </a:ext>
            </a:extLst>
          </p:cNvPr>
          <p:cNvSpPr/>
          <p:nvPr/>
        </p:nvSpPr>
        <p:spPr>
          <a:xfrm>
            <a:off x="9296958" y="994116"/>
            <a:ext cx="2551612" cy="584775"/>
          </a:xfrm>
          <a:prstGeom prst="rect">
            <a:avLst/>
          </a:prstGeom>
        </p:spPr>
        <p:txBody>
          <a:bodyPr wrap="square">
            <a:spAutoFit/>
          </a:bodyPr>
          <a:lstStyle/>
          <a:p>
            <a:pPr algn="ctr" fontAlgn="auto">
              <a:spcBef>
                <a:spcPts val="0"/>
              </a:spcBef>
              <a:spcAft>
                <a:spcPts val="0"/>
              </a:spcAft>
              <a:defRPr/>
            </a:pPr>
            <a:r>
              <a:rPr lang="en-US" sz="3200">
                <a:solidFill>
                  <a:schemeClr val="bg1"/>
                </a:solidFill>
                <a:latin typeface="Franklin Gothic Heavy" panose="020B0903020102020204" pitchFamily="34" charset="0"/>
                <a:cs typeface="+mn-cs"/>
              </a:rPr>
              <a:t>QUICK LOOK</a:t>
            </a:r>
          </a:p>
        </p:txBody>
      </p:sp>
      <p:sp>
        <p:nvSpPr>
          <p:cNvPr id="17" name="TextBox 16">
            <a:extLst>
              <a:ext uri="{FF2B5EF4-FFF2-40B4-BE49-F238E27FC236}">
                <a16:creationId xmlns:a16="http://schemas.microsoft.com/office/drawing/2014/main" id="{C9C02AB6-C365-FCC1-9DAC-584F0920DED8}"/>
              </a:ext>
            </a:extLst>
          </p:cNvPr>
          <p:cNvSpPr txBox="1"/>
          <p:nvPr/>
        </p:nvSpPr>
        <p:spPr>
          <a:xfrm>
            <a:off x="7828878" y="2653899"/>
            <a:ext cx="4019692" cy="276999"/>
          </a:xfrm>
          <a:prstGeom prst="rect">
            <a:avLst/>
          </a:prstGeom>
          <a:noFill/>
        </p:spPr>
        <p:txBody>
          <a:bodyPr wrap="square">
            <a:spAutoFit/>
          </a:bodyPr>
          <a:lstStyle/>
          <a:p>
            <a:pPr algn="r"/>
            <a:r>
              <a:rPr lang="en-US" sz="1200" dirty="0">
                <a:solidFill>
                  <a:schemeClr val="bg1"/>
                </a:solidFill>
                <a:latin typeface="Franklin Gothic Demi" panose="020B0703020102020204" pitchFamily="34" charset="0"/>
              </a:rPr>
              <a:t>Cybersecurity &amp; Infrastructure Security Agency (CISA)</a:t>
            </a:r>
          </a:p>
        </p:txBody>
      </p:sp>
      <p:sp>
        <p:nvSpPr>
          <p:cNvPr id="21" name="TextBox 20">
            <a:extLst>
              <a:ext uri="{FF2B5EF4-FFF2-40B4-BE49-F238E27FC236}">
                <a16:creationId xmlns:a16="http://schemas.microsoft.com/office/drawing/2014/main" id="{DA29D2CD-C002-ED85-EC02-E2511810CD83}"/>
              </a:ext>
            </a:extLst>
          </p:cNvPr>
          <p:cNvSpPr txBox="1"/>
          <p:nvPr/>
        </p:nvSpPr>
        <p:spPr>
          <a:xfrm>
            <a:off x="8847057" y="4055147"/>
            <a:ext cx="3001513" cy="276999"/>
          </a:xfrm>
          <a:prstGeom prst="rect">
            <a:avLst/>
          </a:prstGeom>
          <a:noFill/>
          <a:ln>
            <a:noFill/>
          </a:ln>
        </p:spPr>
        <p:txBody>
          <a:bodyPr wrap="square">
            <a:spAutoFit/>
          </a:bodyPr>
          <a:lstStyle/>
          <a:p>
            <a:pPr algn="r"/>
            <a:r>
              <a:rPr lang="en-US" sz="1200">
                <a:solidFill>
                  <a:schemeClr val="bg1"/>
                </a:solidFill>
                <a:latin typeface="Franklin Gothic Demi" panose="020B0703020102020204" pitchFamily="34" charset="0"/>
              </a:rPr>
              <a:t>Information Technology (IT) Systems</a:t>
            </a:r>
          </a:p>
        </p:txBody>
      </p:sp>
      <p:sp>
        <p:nvSpPr>
          <p:cNvPr id="22" name="Slide Number Placeholder 5">
            <a:extLst>
              <a:ext uri="{FF2B5EF4-FFF2-40B4-BE49-F238E27FC236}">
                <a16:creationId xmlns:a16="http://schemas.microsoft.com/office/drawing/2014/main" id="{7BA603DD-01BB-D1BE-0848-574BFC2C2945}"/>
              </a:ext>
            </a:extLst>
          </p:cNvPr>
          <p:cNvSpPr>
            <a:spLocks noGrp="1"/>
          </p:cNvSpPr>
          <p:nvPr/>
        </p:nvSpPr>
        <p:spPr bwMode="auto">
          <a:xfrm>
            <a:off x="8737600" y="6356351"/>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a:fld id="{F45764AE-CAD8-494E-B357-0D7107EE9382}" type="slidenum">
              <a:rPr lang="en-US" sz="1200">
                <a:solidFill>
                  <a:srgbClr val="898989"/>
                </a:solidFill>
              </a:rPr>
              <a:pPr algn="r"/>
              <a:t>5</a:t>
            </a:fld>
            <a:endParaRPr lang="en-US" sz="1200">
              <a:solidFill>
                <a:srgbClr val="898989"/>
              </a:solidFill>
            </a:endParaRPr>
          </a:p>
        </p:txBody>
      </p:sp>
      <p:sp>
        <p:nvSpPr>
          <p:cNvPr id="26" name="TextBox 25">
            <a:extLst>
              <a:ext uri="{FF2B5EF4-FFF2-40B4-BE49-F238E27FC236}">
                <a16:creationId xmlns:a16="http://schemas.microsoft.com/office/drawing/2014/main" id="{9A70193D-A81E-878B-F17F-85B153161986}"/>
              </a:ext>
            </a:extLst>
          </p:cNvPr>
          <p:cNvSpPr txBox="1"/>
          <p:nvPr/>
        </p:nvSpPr>
        <p:spPr>
          <a:xfrm>
            <a:off x="9415669" y="5271729"/>
            <a:ext cx="2432901" cy="276999"/>
          </a:xfrm>
          <a:prstGeom prst="rect">
            <a:avLst/>
          </a:prstGeom>
          <a:noFill/>
          <a:ln>
            <a:noFill/>
          </a:ln>
        </p:spPr>
        <p:txBody>
          <a:bodyPr wrap="square">
            <a:spAutoFit/>
          </a:bodyPr>
          <a:lstStyle/>
          <a:p>
            <a:pPr algn="r"/>
            <a:r>
              <a:rPr lang="en-US" sz="1200">
                <a:solidFill>
                  <a:schemeClr val="bg1"/>
                </a:solidFill>
                <a:latin typeface="Franklin Gothic Demi" panose="020B0703020102020204" pitchFamily="34" charset="0"/>
              </a:rPr>
              <a:t>Planning &amp; Support</a:t>
            </a:r>
          </a:p>
        </p:txBody>
      </p:sp>
      <p:sp>
        <p:nvSpPr>
          <p:cNvPr id="27" name="Footer Placeholder 4">
            <a:extLst>
              <a:ext uri="{FF2B5EF4-FFF2-40B4-BE49-F238E27FC236}">
                <a16:creationId xmlns:a16="http://schemas.microsoft.com/office/drawing/2014/main" id="{D2A3EF48-8DBE-E90E-9A08-F8A95BD86649}"/>
              </a:ext>
            </a:extLst>
          </p:cNvPr>
          <p:cNvSpPr>
            <a:spLocks noGrp="1"/>
          </p:cNvSpPr>
          <p:nvPr/>
        </p:nvSpPr>
        <p:spPr bwMode="auto">
          <a:xfrm>
            <a:off x="4165600" y="6356351"/>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sz="1200">
              <a:solidFill>
                <a:srgbClr val="898989"/>
              </a:solidFill>
            </a:endParaRPr>
          </a:p>
        </p:txBody>
      </p:sp>
      <p:sp>
        <p:nvSpPr>
          <p:cNvPr id="28" name="Slide Number Placeholder 5">
            <a:extLst>
              <a:ext uri="{FF2B5EF4-FFF2-40B4-BE49-F238E27FC236}">
                <a16:creationId xmlns:a16="http://schemas.microsoft.com/office/drawing/2014/main" id="{A5F25F79-F345-DC5F-5312-61BE5A941442}"/>
              </a:ext>
            </a:extLst>
          </p:cNvPr>
          <p:cNvSpPr>
            <a:spLocks noGrp="1"/>
          </p:cNvSpPr>
          <p:nvPr/>
        </p:nvSpPr>
        <p:spPr bwMode="auto">
          <a:xfrm>
            <a:off x="8737600" y="6356351"/>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a:fld id="{F45764AE-CAD8-494E-B357-0D7107EE9382}" type="slidenum">
              <a:rPr lang="en-US" sz="1200">
                <a:solidFill>
                  <a:srgbClr val="898989"/>
                </a:solidFill>
              </a:rPr>
              <a:pPr algn="r"/>
              <a:t>5</a:t>
            </a:fld>
            <a:endParaRPr lang="en-US" sz="1200">
              <a:solidFill>
                <a:srgbClr val="898989"/>
              </a:solidFill>
            </a:endParaRPr>
          </a:p>
        </p:txBody>
      </p:sp>
      <p:pic>
        <p:nvPicPr>
          <p:cNvPr id="29" name="Picture 28" descr="Logo&#10;&#10;Description automatically generated">
            <a:extLst>
              <a:ext uri="{FF2B5EF4-FFF2-40B4-BE49-F238E27FC236}">
                <a16:creationId xmlns:a16="http://schemas.microsoft.com/office/drawing/2014/main" id="{7CE80DB5-5438-1D5E-15B3-53FC02E23D7A}"/>
              </a:ext>
            </a:extLst>
          </p:cNvPr>
          <p:cNvPicPr>
            <a:picLocks noChangeAspect="1"/>
          </p:cNvPicPr>
          <p:nvPr/>
        </p:nvPicPr>
        <p:blipFill rotWithShape="1">
          <a:blip r:embed="rId2">
            <a:extLst>
              <a:ext uri="{28A0092B-C50C-407E-A947-70E740481C1C}">
                <a14:useLocalDpi xmlns:a14="http://schemas.microsoft.com/office/drawing/2010/main" val="0"/>
              </a:ext>
            </a:extLst>
          </a:blip>
          <a:srcRect b="12448"/>
          <a:stretch/>
        </p:blipFill>
        <p:spPr>
          <a:xfrm>
            <a:off x="155035" y="158711"/>
            <a:ext cx="2361283" cy="1185006"/>
          </a:xfrm>
          <a:prstGeom prst="rect">
            <a:avLst/>
          </a:prstGeom>
        </p:spPr>
      </p:pic>
      <p:pic>
        <p:nvPicPr>
          <p:cNvPr id="35" name="Graphic 34" descr="Internet Of Things with solid fill">
            <a:extLst>
              <a:ext uri="{FF2B5EF4-FFF2-40B4-BE49-F238E27FC236}">
                <a16:creationId xmlns:a16="http://schemas.microsoft.com/office/drawing/2014/main" id="{36CF5499-556D-3D18-6505-6150BF33E0B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23364" y="3179713"/>
            <a:ext cx="725058" cy="725058"/>
          </a:xfrm>
          <a:prstGeom prst="rect">
            <a:avLst/>
          </a:prstGeom>
        </p:spPr>
      </p:pic>
      <p:sp>
        <p:nvSpPr>
          <p:cNvPr id="36" name="Oval 35">
            <a:extLst>
              <a:ext uri="{FF2B5EF4-FFF2-40B4-BE49-F238E27FC236}">
                <a16:creationId xmlns:a16="http://schemas.microsoft.com/office/drawing/2014/main" id="{EE7B1CF6-0473-B8A1-0580-E190B8E8487B}"/>
              </a:ext>
            </a:extLst>
          </p:cNvPr>
          <p:cNvSpPr/>
          <p:nvPr/>
        </p:nvSpPr>
        <p:spPr>
          <a:xfrm>
            <a:off x="10811181" y="3139494"/>
            <a:ext cx="926290" cy="911308"/>
          </a:xfrm>
          <a:prstGeom prst="ellipse">
            <a:avLst/>
          </a:prstGeom>
          <a:solidFill>
            <a:schemeClr val="bg1"/>
          </a:solidFill>
          <a:ln w="38100">
            <a:solidFill>
              <a:schemeClr val="bg2">
                <a:lumMod val="9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bg1"/>
              </a:solidFill>
              <a:latin typeface="Franklin Gothic Demi" panose="020B0703020102020204" pitchFamily="34" charset="0"/>
            </a:endParaRPr>
          </a:p>
        </p:txBody>
      </p:sp>
      <p:pic>
        <p:nvPicPr>
          <p:cNvPr id="37" name="Graphic 36" descr="Internet Of Things with solid fill">
            <a:extLst>
              <a:ext uri="{FF2B5EF4-FFF2-40B4-BE49-F238E27FC236}">
                <a16:creationId xmlns:a16="http://schemas.microsoft.com/office/drawing/2014/main" id="{EB27AED2-4818-BBE1-2F58-745EC9DF176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923364" y="3245803"/>
            <a:ext cx="725058" cy="725058"/>
          </a:xfrm>
          <a:prstGeom prst="rect">
            <a:avLst/>
          </a:prstGeom>
        </p:spPr>
      </p:pic>
      <p:sp>
        <p:nvSpPr>
          <p:cNvPr id="40" name="Rectangle 3">
            <a:extLst>
              <a:ext uri="{FF2B5EF4-FFF2-40B4-BE49-F238E27FC236}">
                <a16:creationId xmlns:a16="http://schemas.microsoft.com/office/drawing/2014/main" id="{7C45DA13-A594-1AA6-F567-446469B04FB1}"/>
              </a:ext>
            </a:extLst>
          </p:cNvPr>
          <p:cNvSpPr txBox="1">
            <a:spLocks noChangeArrowheads="1"/>
          </p:cNvSpPr>
          <p:nvPr/>
        </p:nvSpPr>
        <p:spPr>
          <a:xfrm>
            <a:off x="221403" y="2544046"/>
            <a:ext cx="7287333" cy="3453316"/>
          </a:xfrm>
          <a:prstGeom prst="rect">
            <a:avLst/>
          </a:prstGeom>
        </p:spPr>
        <p:txBody>
          <a:bodyPr lIns="91440" tIns="45720" rIns="91440" bIns="45720" anchor="t">
            <a:noAutofit/>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Bef>
                <a:spcPts val="0"/>
              </a:spcBef>
              <a:spcAft>
                <a:spcPts val="600"/>
              </a:spcAft>
              <a:buFont typeface="Wingdings" panose="05000000000000000000" pitchFamily="2" charset="2"/>
              <a:buChar char="§"/>
              <a:defRPr/>
            </a:pPr>
            <a:r>
              <a:rPr lang="en-US" sz="1400">
                <a:solidFill>
                  <a:srgbClr val="274667"/>
                </a:solidFill>
                <a:latin typeface="Franklin Gothic Book"/>
              </a:rPr>
              <a:t>Assist in defining the technology infrastructure; creating high level functional requirements, providing traceability to those requirements and source documents; creating use cases that align to requirements and architectural designs; and mapping of the requirements to operational and system views.​</a:t>
            </a:r>
          </a:p>
          <a:p>
            <a:pPr fontAlgn="auto">
              <a:spcBef>
                <a:spcPts val="0"/>
              </a:spcBef>
              <a:spcAft>
                <a:spcPts val="600"/>
              </a:spcAft>
              <a:buFont typeface="Wingdings" panose="05000000000000000000" pitchFamily="2" charset="2"/>
              <a:buChar char="§"/>
              <a:defRPr/>
            </a:pPr>
            <a:r>
              <a:rPr lang="en-US" sz="1400">
                <a:solidFill>
                  <a:srgbClr val="274667"/>
                </a:solidFill>
                <a:latin typeface="Franklin Gothic Book"/>
              </a:rPr>
              <a:t>Provide Project Management support in an Agile development environment in the role of Release Train Engineer; tracking the lifecycle of products from the creation of an initial Change Request to the Release of the product.​</a:t>
            </a:r>
          </a:p>
          <a:p>
            <a:pPr fontAlgn="auto">
              <a:spcBef>
                <a:spcPts val="0"/>
              </a:spcBef>
              <a:spcAft>
                <a:spcPts val="600"/>
              </a:spcAft>
              <a:buFont typeface="Wingdings" panose="05000000000000000000" pitchFamily="2" charset="2"/>
              <a:buChar char="§"/>
              <a:defRPr/>
            </a:pPr>
            <a:r>
              <a:rPr lang="en-US" sz="1400">
                <a:solidFill>
                  <a:srgbClr val="274667"/>
                </a:solidFill>
                <a:latin typeface="Franklin Gothic Book"/>
              </a:rPr>
              <a:t>Provide Data Management oversight and is responsible for the overall data standards, guidance for plans, guidance for reviews, and for data quality management</a:t>
            </a:r>
          </a:p>
        </p:txBody>
      </p:sp>
      <p:sp>
        <p:nvSpPr>
          <p:cNvPr id="41" name="TextBox 40">
            <a:extLst>
              <a:ext uri="{FF2B5EF4-FFF2-40B4-BE49-F238E27FC236}">
                <a16:creationId xmlns:a16="http://schemas.microsoft.com/office/drawing/2014/main" id="{ABCA76E6-E2A8-2DF8-7EDB-BD45F1CE2225}"/>
              </a:ext>
            </a:extLst>
          </p:cNvPr>
          <p:cNvSpPr txBox="1"/>
          <p:nvPr/>
        </p:nvSpPr>
        <p:spPr>
          <a:xfrm>
            <a:off x="151257" y="1414552"/>
            <a:ext cx="7945758" cy="1200329"/>
          </a:xfrm>
          <a:prstGeom prst="rect">
            <a:avLst/>
          </a:prstGeom>
          <a:noFill/>
        </p:spPr>
        <p:txBody>
          <a:bodyPr wrap="square">
            <a:spAutoFit/>
          </a:bodyPr>
          <a:lstStyle/>
          <a:p>
            <a:pPr marL="0" indent="0" fontAlgn="auto">
              <a:spcBef>
                <a:spcPts val="0"/>
              </a:spcBef>
              <a:spcAft>
                <a:spcPts val="600"/>
              </a:spcAft>
              <a:buNone/>
              <a:defRPr/>
            </a:pPr>
            <a:r>
              <a:rPr lang="en-US" sz="1800" dirty="0">
                <a:solidFill>
                  <a:srgbClr val="274667"/>
                </a:solidFill>
                <a:latin typeface="Franklin Gothic Demi" panose="020B0703020102020204" pitchFamily="34" charset="0"/>
              </a:rPr>
              <a:t>Systems engineering and integration (SE&amp;I) to acquire, engineer, and provide lifecycle support for capabilities needed to protect federal “.gov” domain of civilian government networks and collaborate with private sector “.com” domain to increase the security of these critical networks. </a:t>
            </a:r>
          </a:p>
        </p:txBody>
      </p:sp>
      <p:sp>
        <p:nvSpPr>
          <p:cNvPr id="2" name="Oval 1">
            <a:extLst>
              <a:ext uri="{FF2B5EF4-FFF2-40B4-BE49-F238E27FC236}">
                <a16:creationId xmlns:a16="http://schemas.microsoft.com/office/drawing/2014/main" id="{45AFD572-1023-CD73-B1B1-BAE4CC493555}"/>
              </a:ext>
            </a:extLst>
          </p:cNvPr>
          <p:cNvSpPr/>
          <p:nvPr/>
        </p:nvSpPr>
        <p:spPr>
          <a:xfrm>
            <a:off x="10811181" y="4370113"/>
            <a:ext cx="926290" cy="911308"/>
          </a:xfrm>
          <a:prstGeom prst="ellipse">
            <a:avLst/>
          </a:prstGeom>
          <a:solidFill>
            <a:schemeClr val="bg1"/>
          </a:solidFill>
          <a:ln w="38100">
            <a:solidFill>
              <a:schemeClr val="bg2">
                <a:lumMod val="9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bg1"/>
              </a:solidFill>
              <a:latin typeface="Franklin Gothic Demi" panose="020B0703020102020204" pitchFamily="34" charset="0"/>
            </a:endParaRPr>
          </a:p>
        </p:txBody>
      </p:sp>
      <p:pic>
        <p:nvPicPr>
          <p:cNvPr id="3" name="Graphic 2" descr="Blueprint with solid fill">
            <a:extLst>
              <a:ext uri="{FF2B5EF4-FFF2-40B4-BE49-F238E27FC236}">
                <a16:creationId xmlns:a16="http://schemas.microsoft.com/office/drawing/2014/main" id="{860D7A18-2D70-CC26-C693-DA85B3B5E01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904828" y="4452726"/>
            <a:ext cx="722190" cy="722190"/>
          </a:xfrm>
          <a:prstGeom prst="rect">
            <a:avLst/>
          </a:prstGeom>
          <a:effectLst/>
        </p:spPr>
      </p:pic>
      <p:pic>
        <p:nvPicPr>
          <p:cNvPr id="5" name="Picture 4">
            <a:extLst>
              <a:ext uri="{FF2B5EF4-FFF2-40B4-BE49-F238E27FC236}">
                <a16:creationId xmlns:a16="http://schemas.microsoft.com/office/drawing/2014/main" id="{5BD858AF-DEE2-6CEA-E69B-F8CEFF7F29EF}"/>
              </a:ext>
            </a:extLst>
          </p:cNvPr>
          <p:cNvPicPr>
            <a:picLocks noChangeAspect="1"/>
          </p:cNvPicPr>
          <p:nvPr/>
        </p:nvPicPr>
        <p:blipFill>
          <a:blip r:embed="rId9"/>
          <a:stretch>
            <a:fillRect/>
          </a:stretch>
        </p:blipFill>
        <p:spPr>
          <a:xfrm>
            <a:off x="10705570" y="1521649"/>
            <a:ext cx="1143000" cy="1143000"/>
          </a:xfrm>
          <a:prstGeom prst="rect">
            <a:avLst/>
          </a:prstGeom>
        </p:spPr>
      </p:pic>
    </p:spTree>
    <p:extLst>
      <p:ext uri="{BB962C8B-B14F-4D97-AF65-F5344CB8AC3E}">
        <p14:creationId xmlns:p14="http://schemas.microsoft.com/office/powerpoint/2010/main" val="39255663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16B28ED9-2BBC-0F8A-C561-DB400CF0A34D}"/>
              </a:ext>
            </a:extLst>
          </p:cNvPr>
          <p:cNvGrpSpPr/>
          <p:nvPr/>
        </p:nvGrpSpPr>
        <p:grpSpPr>
          <a:xfrm>
            <a:off x="7828879" y="0"/>
            <a:ext cx="4363410" cy="5943600"/>
            <a:chOff x="8236837" y="0"/>
            <a:chExt cx="3955451" cy="5943600"/>
          </a:xfrm>
        </p:grpSpPr>
        <p:sp>
          <p:nvSpPr>
            <p:cNvPr id="7" name="Arrow: Pentagon 6">
              <a:extLst>
                <a:ext uri="{FF2B5EF4-FFF2-40B4-BE49-F238E27FC236}">
                  <a16:creationId xmlns:a16="http://schemas.microsoft.com/office/drawing/2014/main" id="{ADB26CFA-F25F-5122-FDC6-74DFAF2C6E49}"/>
                </a:ext>
              </a:extLst>
            </p:cNvPr>
            <p:cNvSpPr/>
            <p:nvPr/>
          </p:nvSpPr>
          <p:spPr>
            <a:xfrm flipH="1">
              <a:off x="8236837" y="0"/>
              <a:ext cx="3736082" cy="5943600"/>
            </a:xfrm>
            <a:prstGeom prst="homePlate">
              <a:avLst>
                <a:gd name="adj" fmla="val 14486"/>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Pentagon 7">
              <a:extLst>
                <a:ext uri="{FF2B5EF4-FFF2-40B4-BE49-F238E27FC236}">
                  <a16:creationId xmlns:a16="http://schemas.microsoft.com/office/drawing/2014/main" id="{E295A6AA-1422-82AD-3414-EEDD54DAAA86}"/>
                </a:ext>
              </a:extLst>
            </p:cNvPr>
            <p:cNvSpPr/>
            <p:nvPr/>
          </p:nvSpPr>
          <p:spPr>
            <a:xfrm flipH="1">
              <a:off x="8346522" y="0"/>
              <a:ext cx="3736082" cy="5943600"/>
            </a:xfrm>
            <a:prstGeom prst="homePlate">
              <a:avLst>
                <a:gd name="adj" fmla="val 14486"/>
              </a:avLst>
            </a:prstGeom>
            <a:solidFill>
              <a:srgbClr val="73A8BD">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Pentagon 8">
              <a:extLst>
                <a:ext uri="{FF2B5EF4-FFF2-40B4-BE49-F238E27FC236}">
                  <a16:creationId xmlns:a16="http://schemas.microsoft.com/office/drawing/2014/main" id="{48D138BF-D233-01F1-0553-ADEB6E2141A4}"/>
                </a:ext>
              </a:extLst>
            </p:cNvPr>
            <p:cNvSpPr/>
            <p:nvPr/>
          </p:nvSpPr>
          <p:spPr>
            <a:xfrm flipH="1">
              <a:off x="8456206" y="0"/>
              <a:ext cx="3736082" cy="5943600"/>
            </a:xfrm>
            <a:prstGeom prst="homePlate">
              <a:avLst>
                <a:gd name="adj" fmla="val 14486"/>
              </a:avLst>
            </a:prstGeom>
            <a:solidFill>
              <a:srgbClr val="345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AD74319A-7DED-D85E-694E-2351188A3C53}"/>
              </a:ext>
            </a:extLst>
          </p:cNvPr>
          <p:cNvSpPr/>
          <p:nvPr/>
        </p:nvSpPr>
        <p:spPr>
          <a:xfrm>
            <a:off x="9296958" y="994116"/>
            <a:ext cx="2551612" cy="584775"/>
          </a:xfrm>
          <a:prstGeom prst="rect">
            <a:avLst/>
          </a:prstGeom>
        </p:spPr>
        <p:txBody>
          <a:bodyPr wrap="square">
            <a:spAutoFit/>
          </a:bodyPr>
          <a:lstStyle/>
          <a:p>
            <a:pPr algn="ctr" fontAlgn="auto">
              <a:spcBef>
                <a:spcPts val="0"/>
              </a:spcBef>
              <a:spcAft>
                <a:spcPts val="0"/>
              </a:spcAft>
              <a:defRPr/>
            </a:pPr>
            <a:r>
              <a:rPr lang="en-US" sz="3200">
                <a:solidFill>
                  <a:schemeClr val="bg1"/>
                </a:solidFill>
                <a:latin typeface="Franklin Gothic Heavy" panose="020B0903020102020204" pitchFamily="34" charset="0"/>
                <a:cs typeface="+mn-cs"/>
              </a:rPr>
              <a:t>QUICK LOOK</a:t>
            </a:r>
          </a:p>
        </p:txBody>
      </p:sp>
      <p:sp>
        <p:nvSpPr>
          <p:cNvPr id="17" name="TextBox 16">
            <a:extLst>
              <a:ext uri="{FF2B5EF4-FFF2-40B4-BE49-F238E27FC236}">
                <a16:creationId xmlns:a16="http://schemas.microsoft.com/office/drawing/2014/main" id="{C9C02AB6-C365-FCC1-9DAC-584F0920DED8}"/>
              </a:ext>
            </a:extLst>
          </p:cNvPr>
          <p:cNvSpPr txBox="1"/>
          <p:nvPr/>
        </p:nvSpPr>
        <p:spPr>
          <a:xfrm>
            <a:off x="7828878" y="2653899"/>
            <a:ext cx="4019692" cy="276999"/>
          </a:xfrm>
          <a:prstGeom prst="rect">
            <a:avLst/>
          </a:prstGeom>
          <a:noFill/>
        </p:spPr>
        <p:txBody>
          <a:bodyPr wrap="square">
            <a:spAutoFit/>
          </a:bodyPr>
          <a:lstStyle/>
          <a:p>
            <a:pPr algn="r"/>
            <a:r>
              <a:rPr lang="en-US" sz="1200" dirty="0">
                <a:solidFill>
                  <a:schemeClr val="bg1"/>
                </a:solidFill>
                <a:latin typeface="Franklin Gothic Demi" panose="020B0703020102020204" pitchFamily="34" charset="0"/>
              </a:rPr>
              <a:t>Cybersecurity &amp; Infrastructure Security Agency (CISA)</a:t>
            </a:r>
          </a:p>
        </p:txBody>
      </p:sp>
      <p:sp>
        <p:nvSpPr>
          <p:cNvPr id="21" name="TextBox 20">
            <a:extLst>
              <a:ext uri="{FF2B5EF4-FFF2-40B4-BE49-F238E27FC236}">
                <a16:creationId xmlns:a16="http://schemas.microsoft.com/office/drawing/2014/main" id="{DA29D2CD-C002-ED85-EC02-E2511810CD83}"/>
              </a:ext>
            </a:extLst>
          </p:cNvPr>
          <p:cNvSpPr txBox="1"/>
          <p:nvPr/>
        </p:nvSpPr>
        <p:spPr>
          <a:xfrm>
            <a:off x="8847057" y="4055147"/>
            <a:ext cx="3001513" cy="276999"/>
          </a:xfrm>
          <a:prstGeom prst="rect">
            <a:avLst/>
          </a:prstGeom>
          <a:noFill/>
        </p:spPr>
        <p:txBody>
          <a:bodyPr wrap="square">
            <a:spAutoFit/>
          </a:bodyPr>
          <a:lstStyle/>
          <a:p>
            <a:pPr algn="r"/>
            <a:r>
              <a:rPr lang="en-US" sz="1200">
                <a:solidFill>
                  <a:schemeClr val="bg1"/>
                </a:solidFill>
                <a:latin typeface="Franklin Gothic Demi" panose="020B0703020102020204" pitchFamily="34" charset="0"/>
              </a:rPr>
              <a:t>Information Technology (IT) Systems</a:t>
            </a:r>
          </a:p>
        </p:txBody>
      </p:sp>
      <p:sp>
        <p:nvSpPr>
          <p:cNvPr id="22" name="Slide Number Placeholder 5">
            <a:extLst>
              <a:ext uri="{FF2B5EF4-FFF2-40B4-BE49-F238E27FC236}">
                <a16:creationId xmlns:a16="http://schemas.microsoft.com/office/drawing/2014/main" id="{7BA603DD-01BB-D1BE-0848-574BFC2C2945}"/>
              </a:ext>
            </a:extLst>
          </p:cNvPr>
          <p:cNvSpPr>
            <a:spLocks noGrp="1"/>
          </p:cNvSpPr>
          <p:nvPr/>
        </p:nvSpPr>
        <p:spPr bwMode="auto">
          <a:xfrm>
            <a:off x="8737600" y="6356351"/>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a:fld id="{F45764AE-CAD8-494E-B357-0D7107EE9382}" type="slidenum">
              <a:rPr lang="en-US" sz="1200">
                <a:solidFill>
                  <a:srgbClr val="898989"/>
                </a:solidFill>
              </a:rPr>
              <a:pPr algn="r"/>
              <a:t>6</a:t>
            </a:fld>
            <a:endParaRPr lang="en-US" sz="1200">
              <a:solidFill>
                <a:srgbClr val="898989"/>
              </a:solidFill>
            </a:endParaRPr>
          </a:p>
        </p:txBody>
      </p:sp>
      <p:sp>
        <p:nvSpPr>
          <p:cNvPr id="26" name="TextBox 25">
            <a:extLst>
              <a:ext uri="{FF2B5EF4-FFF2-40B4-BE49-F238E27FC236}">
                <a16:creationId xmlns:a16="http://schemas.microsoft.com/office/drawing/2014/main" id="{9A70193D-A81E-878B-F17F-85B153161986}"/>
              </a:ext>
            </a:extLst>
          </p:cNvPr>
          <p:cNvSpPr txBox="1"/>
          <p:nvPr/>
        </p:nvSpPr>
        <p:spPr>
          <a:xfrm>
            <a:off x="9415669" y="5271729"/>
            <a:ext cx="2432901" cy="276999"/>
          </a:xfrm>
          <a:prstGeom prst="rect">
            <a:avLst/>
          </a:prstGeom>
          <a:noFill/>
        </p:spPr>
        <p:txBody>
          <a:bodyPr wrap="square">
            <a:spAutoFit/>
          </a:bodyPr>
          <a:lstStyle/>
          <a:p>
            <a:pPr algn="r"/>
            <a:r>
              <a:rPr lang="en-US" sz="1200">
                <a:solidFill>
                  <a:schemeClr val="bg1"/>
                </a:solidFill>
                <a:latin typeface="Franklin Gothic Demi" panose="020B0703020102020204" pitchFamily="34" charset="0"/>
              </a:rPr>
              <a:t>Planning &amp; Support</a:t>
            </a:r>
          </a:p>
        </p:txBody>
      </p:sp>
      <p:sp>
        <p:nvSpPr>
          <p:cNvPr id="27" name="Footer Placeholder 4">
            <a:extLst>
              <a:ext uri="{FF2B5EF4-FFF2-40B4-BE49-F238E27FC236}">
                <a16:creationId xmlns:a16="http://schemas.microsoft.com/office/drawing/2014/main" id="{D2A3EF48-8DBE-E90E-9A08-F8A95BD86649}"/>
              </a:ext>
            </a:extLst>
          </p:cNvPr>
          <p:cNvSpPr>
            <a:spLocks noGrp="1"/>
          </p:cNvSpPr>
          <p:nvPr/>
        </p:nvSpPr>
        <p:spPr bwMode="auto">
          <a:xfrm>
            <a:off x="4165600" y="6356351"/>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sz="1200">
              <a:solidFill>
                <a:srgbClr val="898989"/>
              </a:solidFill>
            </a:endParaRPr>
          </a:p>
        </p:txBody>
      </p:sp>
      <p:sp>
        <p:nvSpPr>
          <p:cNvPr id="28" name="Slide Number Placeholder 5">
            <a:extLst>
              <a:ext uri="{FF2B5EF4-FFF2-40B4-BE49-F238E27FC236}">
                <a16:creationId xmlns:a16="http://schemas.microsoft.com/office/drawing/2014/main" id="{A5F25F79-F345-DC5F-5312-61BE5A941442}"/>
              </a:ext>
            </a:extLst>
          </p:cNvPr>
          <p:cNvSpPr>
            <a:spLocks noGrp="1"/>
          </p:cNvSpPr>
          <p:nvPr/>
        </p:nvSpPr>
        <p:spPr bwMode="auto">
          <a:xfrm>
            <a:off x="8737600" y="6356351"/>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a:fld id="{F45764AE-CAD8-494E-B357-0D7107EE9382}" type="slidenum">
              <a:rPr lang="en-US" sz="1200">
                <a:solidFill>
                  <a:srgbClr val="898989"/>
                </a:solidFill>
              </a:rPr>
              <a:pPr algn="r"/>
              <a:t>6</a:t>
            </a:fld>
            <a:endParaRPr lang="en-US" sz="1200">
              <a:solidFill>
                <a:srgbClr val="898989"/>
              </a:solidFill>
            </a:endParaRPr>
          </a:p>
        </p:txBody>
      </p:sp>
      <p:pic>
        <p:nvPicPr>
          <p:cNvPr id="29" name="Picture 28" descr="Logo&#10;&#10;Description automatically generated">
            <a:extLst>
              <a:ext uri="{FF2B5EF4-FFF2-40B4-BE49-F238E27FC236}">
                <a16:creationId xmlns:a16="http://schemas.microsoft.com/office/drawing/2014/main" id="{7CE80DB5-5438-1D5E-15B3-53FC02E23D7A}"/>
              </a:ext>
            </a:extLst>
          </p:cNvPr>
          <p:cNvPicPr>
            <a:picLocks noChangeAspect="1"/>
          </p:cNvPicPr>
          <p:nvPr/>
        </p:nvPicPr>
        <p:blipFill rotWithShape="1">
          <a:blip r:embed="rId2">
            <a:extLst>
              <a:ext uri="{28A0092B-C50C-407E-A947-70E740481C1C}">
                <a14:useLocalDpi xmlns:a14="http://schemas.microsoft.com/office/drawing/2010/main" val="0"/>
              </a:ext>
            </a:extLst>
          </a:blip>
          <a:srcRect b="12448"/>
          <a:stretch/>
        </p:blipFill>
        <p:spPr>
          <a:xfrm>
            <a:off x="155035" y="158711"/>
            <a:ext cx="2361283" cy="1185006"/>
          </a:xfrm>
          <a:prstGeom prst="rect">
            <a:avLst/>
          </a:prstGeom>
        </p:spPr>
      </p:pic>
      <p:pic>
        <p:nvPicPr>
          <p:cNvPr id="35" name="Graphic 34" descr="Internet Of Things with solid fill">
            <a:extLst>
              <a:ext uri="{FF2B5EF4-FFF2-40B4-BE49-F238E27FC236}">
                <a16:creationId xmlns:a16="http://schemas.microsoft.com/office/drawing/2014/main" id="{36CF5499-556D-3D18-6505-6150BF33E0B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23364" y="3179713"/>
            <a:ext cx="725058" cy="725058"/>
          </a:xfrm>
          <a:prstGeom prst="rect">
            <a:avLst/>
          </a:prstGeom>
        </p:spPr>
      </p:pic>
      <p:sp>
        <p:nvSpPr>
          <p:cNvPr id="36" name="Oval 35">
            <a:extLst>
              <a:ext uri="{FF2B5EF4-FFF2-40B4-BE49-F238E27FC236}">
                <a16:creationId xmlns:a16="http://schemas.microsoft.com/office/drawing/2014/main" id="{EE7B1CF6-0473-B8A1-0580-E190B8E8487B}"/>
              </a:ext>
            </a:extLst>
          </p:cNvPr>
          <p:cNvSpPr/>
          <p:nvPr/>
        </p:nvSpPr>
        <p:spPr>
          <a:xfrm>
            <a:off x="10811181" y="3139494"/>
            <a:ext cx="926290" cy="911308"/>
          </a:xfrm>
          <a:prstGeom prst="ellipse">
            <a:avLst/>
          </a:prstGeom>
          <a:solidFill>
            <a:schemeClr val="bg1"/>
          </a:solidFill>
          <a:ln w="38100">
            <a:solidFill>
              <a:schemeClr val="bg2">
                <a:lumMod val="9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bg1"/>
              </a:solidFill>
              <a:latin typeface="Franklin Gothic Demi" panose="020B0703020102020204" pitchFamily="34" charset="0"/>
            </a:endParaRPr>
          </a:p>
        </p:txBody>
      </p:sp>
      <p:pic>
        <p:nvPicPr>
          <p:cNvPr id="37" name="Graphic 36" descr="Internet Of Things with solid fill">
            <a:extLst>
              <a:ext uri="{FF2B5EF4-FFF2-40B4-BE49-F238E27FC236}">
                <a16:creationId xmlns:a16="http://schemas.microsoft.com/office/drawing/2014/main" id="{EB27AED2-4818-BBE1-2F58-745EC9DF176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923364" y="3245803"/>
            <a:ext cx="725058" cy="725058"/>
          </a:xfrm>
          <a:prstGeom prst="rect">
            <a:avLst/>
          </a:prstGeom>
        </p:spPr>
      </p:pic>
      <p:sp>
        <p:nvSpPr>
          <p:cNvPr id="40" name="Rectangle 3">
            <a:extLst>
              <a:ext uri="{FF2B5EF4-FFF2-40B4-BE49-F238E27FC236}">
                <a16:creationId xmlns:a16="http://schemas.microsoft.com/office/drawing/2014/main" id="{7C45DA13-A594-1AA6-F567-446469B04FB1}"/>
              </a:ext>
            </a:extLst>
          </p:cNvPr>
          <p:cNvSpPr txBox="1">
            <a:spLocks noChangeArrowheads="1"/>
          </p:cNvSpPr>
          <p:nvPr/>
        </p:nvSpPr>
        <p:spPr>
          <a:xfrm>
            <a:off x="221403" y="2544046"/>
            <a:ext cx="7287333" cy="3453316"/>
          </a:xfrm>
          <a:prstGeom prst="rect">
            <a:avLst/>
          </a:prstGeom>
        </p:spPr>
        <p:txBody>
          <a:bodyPr lIns="91440" tIns="45720" rIns="91440" bIns="45720" anchor="t">
            <a:noAutofit/>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Bef>
                <a:spcPts val="0"/>
              </a:spcBef>
              <a:spcAft>
                <a:spcPts val="600"/>
              </a:spcAft>
              <a:buFont typeface="Wingdings" panose="05000000000000000000" pitchFamily="2" charset="2"/>
              <a:buChar char="§"/>
              <a:defRPr/>
            </a:pPr>
            <a:r>
              <a:rPr lang="en-US" sz="1400" dirty="0">
                <a:solidFill>
                  <a:srgbClr val="274667"/>
                </a:solidFill>
                <a:latin typeface="Franklin Gothic Book"/>
              </a:rPr>
              <a:t>Provide expert services to implement sensors and dashboards in near-real time</a:t>
            </a:r>
          </a:p>
          <a:p>
            <a:pPr fontAlgn="auto">
              <a:spcBef>
                <a:spcPts val="0"/>
              </a:spcBef>
              <a:spcAft>
                <a:spcPts val="600"/>
              </a:spcAft>
              <a:buFont typeface="Wingdings" panose="05000000000000000000" pitchFamily="2" charset="2"/>
              <a:buChar char="§"/>
              <a:defRPr/>
            </a:pPr>
            <a:r>
              <a:rPr lang="en-US" sz="1400" dirty="0">
                <a:solidFill>
                  <a:srgbClr val="274667"/>
                </a:solidFill>
                <a:latin typeface="Franklin Gothic Book"/>
              </a:rPr>
              <a:t>Enable defenders to identify and mitigate flaws at network speed</a:t>
            </a:r>
          </a:p>
          <a:p>
            <a:pPr fontAlgn="auto">
              <a:spcBef>
                <a:spcPts val="0"/>
              </a:spcBef>
              <a:spcAft>
                <a:spcPts val="600"/>
              </a:spcAft>
              <a:buFont typeface="Wingdings" panose="05000000000000000000" pitchFamily="2" charset="2"/>
              <a:buChar char="§"/>
              <a:defRPr/>
            </a:pPr>
            <a:r>
              <a:rPr lang="en-US" sz="1400" dirty="0">
                <a:solidFill>
                  <a:srgbClr val="274667"/>
                </a:solidFill>
                <a:latin typeface="Franklin Gothic Book"/>
              </a:rPr>
              <a:t>Reconcile inputs for operational risk and exploitation of government IT systems and networks</a:t>
            </a:r>
          </a:p>
          <a:p>
            <a:pPr fontAlgn="auto">
              <a:spcBef>
                <a:spcPts val="0"/>
              </a:spcBef>
              <a:spcAft>
                <a:spcPts val="600"/>
              </a:spcAft>
              <a:buFont typeface="Wingdings" panose="05000000000000000000" pitchFamily="2" charset="2"/>
              <a:buChar char="§"/>
              <a:defRPr/>
            </a:pPr>
            <a:r>
              <a:rPr lang="en-US" sz="1400" dirty="0">
                <a:solidFill>
                  <a:srgbClr val="274667"/>
                </a:solidFill>
                <a:latin typeface="Franklin Gothic Book"/>
              </a:rPr>
              <a:t>Provide Agency level support for host level visibility (HLV) to enable Threat Hunting</a:t>
            </a:r>
          </a:p>
          <a:p>
            <a:pPr fontAlgn="auto">
              <a:spcBef>
                <a:spcPts val="0"/>
              </a:spcBef>
              <a:spcAft>
                <a:spcPts val="600"/>
              </a:spcAft>
              <a:buFont typeface="Wingdings" panose="05000000000000000000" pitchFamily="2" charset="2"/>
              <a:buChar char="§"/>
              <a:defRPr/>
            </a:pPr>
            <a:r>
              <a:rPr lang="en-US" sz="1400" dirty="0">
                <a:solidFill>
                  <a:srgbClr val="274667"/>
                </a:solidFill>
                <a:latin typeface="Franklin Gothic Book"/>
              </a:rPr>
              <a:t>Lead development of Endpoint Detection and Response (EDR) Architecture Description and Required Operating Capabilities for CISA and the Federal Civilian Executive Branch (FCEB). </a:t>
            </a:r>
          </a:p>
          <a:p>
            <a:pPr fontAlgn="auto">
              <a:spcBef>
                <a:spcPts val="0"/>
              </a:spcBef>
              <a:spcAft>
                <a:spcPts val="600"/>
              </a:spcAft>
              <a:buFont typeface="Wingdings" panose="05000000000000000000" pitchFamily="2" charset="2"/>
              <a:buChar char="§"/>
              <a:defRPr/>
            </a:pPr>
            <a:r>
              <a:rPr lang="en-US" sz="1400" dirty="0">
                <a:solidFill>
                  <a:srgbClr val="274667"/>
                </a:solidFill>
                <a:latin typeface="Franklin Gothic Book"/>
              </a:rPr>
              <a:t>Lead the development of Host Level Visibility (HLV) coordination and implementation pilots to assist in changing the threat mitigation paradigm</a:t>
            </a:r>
          </a:p>
          <a:p>
            <a:pPr fontAlgn="auto">
              <a:spcBef>
                <a:spcPts val="0"/>
              </a:spcBef>
              <a:spcAft>
                <a:spcPts val="600"/>
              </a:spcAft>
              <a:buFont typeface="Wingdings" panose="05000000000000000000" pitchFamily="2" charset="2"/>
              <a:buChar char="§"/>
              <a:defRPr/>
            </a:pPr>
            <a:r>
              <a:rPr lang="en-US" sz="1400" dirty="0">
                <a:solidFill>
                  <a:srgbClr val="274667"/>
                </a:solidFill>
                <a:latin typeface="Franklin Gothic Book"/>
              </a:rPr>
              <a:t>Coordinating engineering, analysis, and managements assets from across CISA Capability Development (CD), Capacity Building (CB/CDM), Threat Hunt (TH), Vulnerability Management (VM), and CSD</a:t>
            </a:r>
          </a:p>
        </p:txBody>
      </p:sp>
      <p:sp>
        <p:nvSpPr>
          <p:cNvPr id="41" name="TextBox 40">
            <a:extLst>
              <a:ext uri="{FF2B5EF4-FFF2-40B4-BE49-F238E27FC236}">
                <a16:creationId xmlns:a16="http://schemas.microsoft.com/office/drawing/2014/main" id="{ABCA76E6-E2A8-2DF8-7EDB-BD45F1CE2225}"/>
              </a:ext>
            </a:extLst>
          </p:cNvPr>
          <p:cNvSpPr txBox="1"/>
          <p:nvPr/>
        </p:nvSpPr>
        <p:spPr>
          <a:xfrm>
            <a:off x="151257" y="1414552"/>
            <a:ext cx="7945758" cy="1200329"/>
          </a:xfrm>
          <a:prstGeom prst="rect">
            <a:avLst/>
          </a:prstGeom>
          <a:noFill/>
        </p:spPr>
        <p:txBody>
          <a:bodyPr wrap="square">
            <a:spAutoFit/>
          </a:bodyPr>
          <a:lstStyle/>
          <a:p>
            <a:pPr marL="0" indent="0" fontAlgn="auto">
              <a:spcBef>
                <a:spcPts val="0"/>
              </a:spcBef>
              <a:spcAft>
                <a:spcPts val="600"/>
              </a:spcAft>
              <a:buNone/>
              <a:defRPr/>
            </a:pPr>
            <a:r>
              <a:rPr lang="en-US" sz="1800" dirty="0">
                <a:solidFill>
                  <a:srgbClr val="274667"/>
                </a:solidFill>
                <a:latin typeface="Franklin Gothic Demi" panose="020B0703020102020204" pitchFamily="34" charset="0"/>
              </a:rPr>
              <a:t>Provide direct engineering, technical, and planning support to the </a:t>
            </a:r>
            <a:r>
              <a:rPr lang="en-US" dirty="0">
                <a:solidFill>
                  <a:srgbClr val="274667"/>
                </a:solidFill>
                <a:latin typeface="Franklin Gothic Demi" panose="020B0703020102020204" pitchFamily="34" charset="0"/>
              </a:rPr>
              <a:t>Continuous Diagnostics &amp; Mitigation (CDM)</a:t>
            </a:r>
            <a:r>
              <a:rPr lang="en-US" sz="1800" dirty="0">
                <a:solidFill>
                  <a:srgbClr val="274667"/>
                </a:solidFill>
                <a:latin typeface="Franklin Gothic Demi" panose="020B0703020102020204" pitchFamily="34" charset="0"/>
              </a:rPr>
              <a:t> Program which enhances government network security through automated control testing and progress tracking. </a:t>
            </a:r>
          </a:p>
        </p:txBody>
      </p:sp>
      <p:sp>
        <p:nvSpPr>
          <p:cNvPr id="2" name="Oval 1">
            <a:extLst>
              <a:ext uri="{FF2B5EF4-FFF2-40B4-BE49-F238E27FC236}">
                <a16:creationId xmlns:a16="http://schemas.microsoft.com/office/drawing/2014/main" id="{45AFD572-1023-CD73-B1B1-BAE4CC493555}"/>
              </a:ext>
            </a:extLst>
          </p:cNvPr>
          <p:cNvSpPr/>
          <p:nvPr/>
        </p:nvSpPr>
        <p:spPr>
          <a:xfrm>
            <a:off x="10811181" y="4370113"/>
            <a:ext cx="926290" cy="911308"/>
          </a:xfrm>
          <a:prstGeom prst="ellipse">
            <a:avLst/>
          </a:prstGeom>
          <a:solidFill>
            <a:schemeClr val="bg1"/>
          </a:solidFill>
          <a:ln w="38100">
            <a:solidFill>
              <a:schemeClr val="bg2">
                <a:lumMod val="9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bg1"/>
              </a:solidFill>
              <a:latin typeface="Franklin Gothic Demi" panose="020B0703020102020204" pitchFamily="34" charset="0"/>
            </a:endParaRPr>
          </a:p>
        </p:txBody>
      </p:sp>
      <p:pic>
        <p:nvPicPr>
          <p:cNvPr id="3" name="Graphic 2" descr="Blueprint with solid fill">
            <a:extLst>
              <a:ext uri="{FF2B5EF4-FFF2-40B4-BE49-F238E27FC236}">
                <a16:creationId xmlns:a16="http://schemas.microsoft.com/office/drawing/2014/main" id="{860D7A18-2D70-CC26-C693-DA85B3B5E01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904828" y="4452726"/>
            <a:ext cx="722190" cy="722190"/>
          </a:xfrm>
          <a:prstGeom prst="rect">
            <a:avLst/>
          </a:prstGeom>
          <a:effectLst/>
        </p:spPr>
      </p:pic>
      <p:pic>
        <p:nvPicPr>
          <p:cNvPr id="5" name="Picture 4">
            <a:extLst>
              <a:ext uri="{FF2B5EF4-FFF2-40B4-BE49-F238E27FC236}">
                <a16:creationId xmlns:a16="http://schemas.microsoft.com/office/drawing/2014/main" id="{5BD858AF-DEE2-6CEA-E69B-F8CEFF7F29EF}"/>
              </a:ext>
            </a:extLst>
          </p:cNvPr>
          <p:cNvPicPr>
            <a:picLocks noChangeAspect="1"/>
          </p:cNvPicPr>
          <p:nvPr/>
        </p:nvPicPr>
        <p:blipFill>
          <a:blip r:embed="rId9"/>
          <a:stretch>
            <a:fillRect/>
          </a:stretch>
        </p:blipFill>
        <p:spPr>
          <a:xfrm>
            <a:off x="10705570" y="1521649"/>
            <a:ext cx="1143000" cy="1143000"/>
          </a:xfrm>
          <a:prstGeom prst="rect">
            <a:avLst/>
          </a:prstGeom>
        </p:spPr>
      </p:pic>
    </p:spTree>
    <p:extLst>
      <p:ext uri="{BB962C8B-B14F-4D97-AF65-F5344CB8AC3E}">
        <p14:creationId xmlns:p14="http://schemas.microsoft.com/office/powerpoint/2010/main" val="2279437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672FC18B-8E28-6C51-C4E0-77AD0300BA36}"/>
              </a:ext>
            </a:extLst>
          </p:cNvPr>
          <p:cNvGrpSpPr/>
          <p:nvPr/>
        </p:nvGrpSpPr>
        <p:grpSpPr>
          <a:xfrm>
            <a:off x="7828879" y="0"/>
            <a:ext cx="4363410" cy="5943600"/>
            <a:chOff x="8236837" y="0"/>
            <a:chExt cx="3955451" cy="5943600"/>
          </a:xfrm>
        </p:grpSpPr>
        <p:sp>
          <p:nvSpPr>
            <p:cNvPr id="10" name="Arrow: Pentagon 9">
              <a:extLst>
                <a:ext uri="{FF2B5EF4-FFF2-40B4-BE49-F238E27FC236}">
                  <a16:creationId xmlns:a16="http://schemas.microsoft.com/office/drawing/2014/main" id="{8C76319F-9B9C-62FC-9F95-2B3EC47A58C7}"/>
                </a:ext>
              </a:extLst>
            </p:cNvPr>
            <p:cNvSpPr/>
            <p:nvPr/>
          </p:nvSpPr>
          <p:spPr>
            <a:xfrm flipH="1">
              <a:off x="8236837" y="0"/>
              <a:ext cx="3736082" cy="5943600"/>
            </a:xfrm>
            <a:prstGeom prst="homePlate">
              <a:avLst>
                <a:gd name="adj" fmla="val 14486"/>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Pentagon 13">
              <a:extLst>
                <a:ext uri="{FF2B5EF4-FFF2-40B4-BE49-F238E27FC236}">
                  <a16:creationId xmlns:a16="http://schemas.microsoft.com/office/drawing/2014/main" id="{ABB183E9-ECE3-3725-7BEF-336F24B0C117}"/>
                </a:ext>
              </a:extLst>
            </p:cNvPr>
            <p:cNvSpPr/>
            <p:nvPr/>
          </p:nvSpPr>
          <p:spPr>
            <a:xfrm flipH="1">
              <a:off x="8346522" y="0"/>
              <a:ext cx="3736082" cy="5943600"/>
            </a:xfrm>
            <a:prstGeom prst="homePlate">
              <a:avLst>
                <a:gd name="adj" fmla="val 14486"/>
              </a:avLst>
            </a:prstGeom>
            <a:solidFill>
              <a:srgbClr val="73A8BD">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F70D10BE-4ECD-977C-A323-CA2DD7DAE8A6}"/>
                </a:ext>
              </a:extLst>
            </p:cNvPr>
            <p:cNvSpPr/>
            <p:nvPr/>
          </p:nvSpPr>
          <p:spPr>
            <a:xfrm flipH="1">
              <a:off x="8456206" y="0"/>
              <a:ext cx="3736082" cy="5943600"/>
            </a:xfrm>
            <a:prstGeom prst="homePlate">
              <a:avLst>
                <a:gd name="adj" fmla="val 14486"/>
              </a:avLst>
            </a:prstGeom>
            <a:solidFill>
              <a:srgbClr val="345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AD74319A-7DED-D85E-694E-2351188A3C53}"/>
              </a:ext>
            </a:extLst>
          </p:cNvPr>
          <p:cNvSpPr/>
          <p:nvPr/>
        </p:nvSpPr>
        <p:spPr>
          <a:xfrm>
            <a:off x="9296958" y="994116"/>
            <a:ext cx="2551612" cy="584775"/>
          </a:xfrm>
          <a:prstGeom prst="rect">
            <a:avLst/>
          </a:prstGeom>
        </p:spPr>
        <p:txBody>
          <a:bodyPr wrap="square">
            <a:spAutoFit/>
          </a:bodyPr>
          <a:lstStyle/>
          <a:p>
            <a:pPr algn="ctr" fontAlgn="auto">
              <a:spcBef>
                <a:spcPts val="0"/>
              </a:spcBef>
              <a:spcAft>
                <a:spcPts val="0"/>
              </a:spcAft>
              <a:defRPr/>
            </a:pPr>
            <a:r>
              <a:rPr lang="en-US" sz="3200">
                <a:solidFill>
                  <a:schemeClr val="bg1"/>
                </a:solidFill>
                <a:latin typeface="Franklin Gothic Heavy" panose="020B0903020102020204" pitchFamily="34" charset="0"/>
                <a:cs typeface="+mn-cs"/>
              </a:rPr>
              <a:t>QUICK LOOK</a:t>
            </a:r>
          </a:p>
        </p:txBody>
      </p:sp>
      <p:sp>
        <p:nvSpPr>
          <p:cNvPr id="17" name="TextBox 16">
            <a:extLst>
              <a:ext uri="{FF2B5EF4-FFF2-40B4-BE49-F238E27FC236}">
                <a16:creationId xmlns:a16="http://schemas.microsoft.com/office/drawing/2014/main" id="{C9C02AB6-C365-FCC1-9DAC-584F0920DED8}"/>
              </a:ext>
            </a:extLst>
          </p:cNvPr>
          <p:cNvSpPr txBox="1"/>
          <p:nvPr/>
        </p:nvSpPr>
        <p:spPr>
          <a:xfrm>
            <a:off x="8396306" y="2653899"/>
            <a:ext cx="3452264" cy="276999"/>
          </a:xfrm>
          <a:prstGeom prst="rect">
            <a:avLst/>
          </a:prstGeom>
          <a:noFill/>
        </p:spPr>
        <p:txBody>
          <a:bodyPr wrap="square">
            <a:spAutoFit/>
          </a:bodyPr>
          <a:lstStyle/>
          <a:p>
            <a:pPr algn="r"/>
            <a:r>
              <a:rPr lang="en-US" sz="1200" dirty="0">
                <a:solidFill>
                  <a:schemeClr val="bg1"/>
                </a:solidFill>
                <a:latin typeface="Franklin Gothic Demi" panose="020B0703020102020204" pitchFamily="34" charset="0"/>
              </a:rPr>
              <a:t>National Geospatial-Intelligence Agency (NGA)</a:t>
            </a:r>
          </a:p>
        </p:txBody>
      </p:sp>
      <p:sp>
        <p:nvSpPr>
          <p:cNvPr id="21" name="TextBox 20">
            <a:extLst>
              <a:ext uri="{FF2B5EF4-FFF2-40B4-BE49-F238E27FC236}">
                <a16:creationId xmlns:a16="http://schemas.microsoft.com/office/drawing/2014/main" id="{DA29D2CD-C002-ED85-EC02-E2511810CD83}"/>
              </a:ext>
            </a:extLst>
          </p:cNvPr>
          <p:cNvSpPr txBox="1"/>
          <p:nvPr/>
        </p:nvSpPr>
        <p:spPr>
          <a:xfrm>
            <a:off x="8847057" y="4055147"/>
            <a:ext cx="3001513" cy="276999"/>
          </a:xfrm>
          <a:prstGeom prst="rect">
            <a:avLst/>
          </a:prstGeom>
          <a:noFill/>
        </p:spPr>
        <p:txBody>
          <a:bodyPr wrap="square">
            <a:spAutoFit/>
          </a:bodyPr>
          <a:lstStyle/>
          <a:p>
            <a:pPr algn="r"/>
            <a:r>
              <a:rPr lang="en-US" sz="1200">
                <a:solidFill>
                  <a:schemeClr val="bg1"/>
                </a:solidFill>
                <a:latin typeface="Franklin Gothic Demi" panose="020B0703020102020204" pitchFamily="34" charset="0"/>
              </a:rPr>
              <a:t>Information Technology (IT) Systems</a:t>
            </a:r>
          </a:p>
        </p:txBody>
      </p:sp>
      <p:sp>
        <p:nvSpPr>
          <p:cNvPr id="22" name="Slide Number Placeholder 5">
            <a:extLst>
              <a:ext uri="{FF2B5EF4-FFF2-40B4-BE49-F238E27FC236}">
                <a16:creationId xmlns:a16="http://schemas.microsoft.com/office/drawing/2014/main" id="{7BA603DD-01BB-D1BE-0848-574BFC2C2945}"/>
              </a:ext>
            </a:extLst>
          </p:cNvPr>
          <p:cNvSpPr>
            <a:spLocks noGrp="1"/>
          </p:cNvSpPr>
          <p:nvPr/>
        </p:nvSpPr>
        <p:spPr bwMode="auto">
          <a:xfrm>
            <a:off x="8737600" y="6356351"/>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a:fld id="{F45764AE-CAD8-494E-B357-0D7107EE9382}" type="slidenum">
              <a:rPr lang="en-US" sz="1200">
                <a:solidFill>
                  <a:srgbClr val="898989"/>
                </a:solidFill>
              </a:rPr>
              <a:pPr algn="r"/>
              <a:t>7</a:t>
            </a:fld>
            <a:endParaRPr lang="en-US" sz="1200">
              <a:solidFill>
                <a:srgbClr val="898989"/>
              </a:solidFill>
            </a:endParaRPr>
          </a:p>
        </p:txBody>
      </p:sp>
      <p:sp>
        <p:nvSpPr>
          <p:cNvPr id="27" name="Footer Placeholder 4">
            <a:extLst>
              <a:ext uri="{FF2B5EF4-FFF2-40B4-BE49-F238E27FC236}">
                <a16:creationId xmlns:a16="http://schemas.microsoft.com/office/drawing/2014/main" id="{D2A3EF48-8DBE-E90E-9A08-F8A95BD86649}"/>
              </a:ext>
            </a:extLst>
          </p:cNvPr>
          <p:cNvSpPr>
            <a:spLocks noGrp="1"/>
          </p:cNvSpPr>
          <p:nvPr/>
        </p:nvSpPr>
        <p:spPr bwMode="auto">
          <a:xfrm>
            <a:off x="4165600" y="6356351"/>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sz="1200">
              <a:solidFill>
                <a:srgbClr val="898989"/>
              </a:solidFill>
            </a:endParaRPr>
          </a:p>
        </p:txBody>
      </p:sp>
      <p:sp>
        <p:nvSpPr>
          <p:cNvPr id="28" name="Slide Number Placeholder 5">
            <a:extLst>
              <a:ext uri="{FF2B5EF4-FFF2-40B4-BE49-F238E27FC236}">
                <a16:creationId xmlns:a16="http://schemas.microsoft.com/office/drawing/2014/main" id="{A5F25F79-F345-DC5F-5312-61BE5A941442}"/>
              </a:ext>
            </a:extLst>
          </p:cNvPr>
          <p:cNvSpPr>
            <a:spLocks noGrp="1"/>
          </p:cNvSpPr>
          <p:nvPr/>
        </p:nvSpPr>
        <p:spPr bwMode="auto">
          <a:xfrm>
            <a:off x="8737600" y="6356351"/>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a:fld id="{F45764AE-CAD8-494E-B357-0D7107EE9382}" type="slidenum">
              <a:rPr lang="en-US" sz="1200">
                <a:solidFill>
                  <a:srgbClr val="898989"/>
                </a:solidFill>
              </a:rPr>
              <a:pPr algn="r"/>
              <a:t>7</a:t>
            </a:fld>
            <a:endParaRPr lang="en-US" sz="1200">
              <a:solidFill>
                <a:srgbClr val="898989"/>
              </a:solidFill>
            </a:endParaRPr>
          </a:p>
        </p:txBody>
      </p:sp>
      <p:pic>
        <p:nvPicPr>
          <p:cNvPr id="29" name="Picture 28" descr="Logo&#10;&#10;Description automatically generated">
            <a:extLst>
              <a:ext uri="{FF2B5EF4-FFF2-40B4-BE49-F238E27FC236}">
                <a16:creationId xmlns:a16="http://schemas.microsoft.com/office/drawing/2014/main" id="{7CE80DB5-5438-1D5E-15B3-53FC02E23D7A}"/>
              </a:ext>
            </a:extLst>
          </p:cNvPr>
          <p:cNvPicPr>
            <a:picLocks noChangeAspect="1"/>
          </p:cNvPicPr>
          <p:nvPr/>
        </p:nvPicPr>
        <p:blipFill rotWithShape="1">
          <a:blip r:embed="rId2">
            <a:extLst>
              <a:ext uri="{28A0092B-C50C-407E-A947-70E740481C1C}">
                <a14:useLocalDpi xmlns:a14="http://schemas.microsoft.com/office/drawing/2010/main" val="0"/>
              </a:ext>
            </a:extLst>
          </a:blip>
          <a:srcRect b="12448"/>
          <a:stretch/>
        </p:blipFill>
        <p:spPr>
          <a:xfrm>
            <a:off x="155035" y="158711"/>
            <a:ext cx="2361283" cy="1185006"/>
          </a:xfrm>
          <a:prstGeom prst="rect">
            <a:avLst/>
          </a:prstGeom>
        </p:spPr>
      </p:pic>
      <p:pic>
        <p:nvPicPr>
          <p:cNvPr id="34" name="Picture 33">
            <a:extLst>
              <a:ext uri="{FF2B5EF4-FFF2-40B4-BE49-F238E27FC236}">
                <a16:creationId xmlns:a16="http://schemas.microsoft.com/office/drawing/2014/main" id="{841F1BDC-1F52-4C8B-7400-8BCBC6698217}"/>
              </a:ext>
            </a:extLst>
          </p:cNvPr>
          <p:cNvPicPr>
            <a:picLocks noChangeAspect="1"/>
          </p:cNvPicPr>
          <p:nvPr/>
        </p:nvPicPr>
        <p:blipFill>
          <a:blip r:embed="rId3"/>
          <a:stretch>
            <a:fillRect/>
          </a:stretch>
        </p:blipFill>
        <p:spPr>
          <a:xfrm>
            <a:off x="10705570" y="1521649"/>
            <a:ext cx="1143000" cy="1143000"/>
          </a:xfrm>
          <a:prstGeom prst="rect">
            <a:avLst/>
          </a:prstGeom>
        </p:spPr>
      </p:pic>
      <p:sp>
        <p:nvSpPr>
          <p:cNvPr id="40" name="Rectangle 3">
            <a:extLst>
              <a:ext uri="{FF2B5EF4-FFF2-40B4-BE49-F238E27FC236}">
                <a16:creationId xmlns:a16="http://schemas.microsoft.com/office/drawing/2014/main" id="{7C45DA13-A594-1AA6-F567-446469B04FB1}"/>
              </a:ext>
            </a:extLst>
          </p:cNvPr>
          <p:cNvSpPr txBox="1">
            <a:spLocks noChangeArrowheads="1"/>
          </p:cNvSpPr>
          <p:nvPr/>
        </p:nvSpPr>
        <p:spPr>
          <a:xfrm>
            <a:off x="221403" y="2544046"/>
            <a:ext cx="7486478" cy="3453316"/>
          </a:xfrm>
          <a:prstGeom prst="rect">
            <a:avLst/>
          </a:prstGeom>
        </p:spPr>
        <p:txBody>
          <a:bodyPr lIns="91440" tIns="45720" rIns="91440" bIns="45720" anchor="t">
            <a:noAutofit/>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Bef>
                <a:spcPts val="0"/>
              </a:spcBef>
              <a:spcAft>
                <a:spcPts val="600"/>
              </a:spcAft>
              <a:buFont typeface="Wingdings" panose="05000000000000000000" pitchFamily="2" charset="2"/>
              <a:buChar char="§"/>
              <a:defRPr/>
            </a:pPr>
            <a:r>
              <a:rPr lang="en-US" sz="1400" dirty="0">
                <a:solidFill>
                  <a:srgbClr val="274667"/>
                </a:solidFill>
                <a:latin typeface="Franklin Gothic Book"/>
              </a:rPr>
              <a:t>Provide close coordination between management teams, development cycles and operational deployments will be critical to success. </a:t>
            </a:r>
          </a:p>
          <a:p>
            <a:pPr fontAlgn="auto">
              <a:spcBef>
                <a:spcPts val="0"/>
              </a:spcBef>
              <a:spcAft>
                <a:spcPts val="600"/>
              </a:spcAft>
              <a:buFont typeface="Wingdings" panose="05000000000000000000" pitchFamily="2" charset="2"/>
              <a:buChar char="§"/>
              <a:defRPr/>
            </a:pPr>
            <a:r>
              <a:rPr lang="en-US" sz="1400" dirty="0">
                <a:solidFill>
                  <a:srgbClr val="274667"/>
                </a:solidFill>
                <a:latin typeface="Franklin Gothic Book"/>
              </a:rPr>
              <a:t>Provide an overall team (Agile Management Team (AMT)) that supports the management of all RTM Teams associated with each requirement and Release Train Management Teams constituted for each requirement. </a:t>
            </a:r>
          </a:p>
          <a:p>
            <a:pPr fontAlgn="auto">
              <a:spcBef>
                <a:spcPts val="0"/>
              </a:spcBef>
              <a:spcAft>
                <a:spcPts val="600"/>
              </a:spcAft>
              <a:buFont typeface="Wingdings" panose="05000000000000000000" pitchFamily="2" charset="2"/>
              <a:buChar char="§"/>
              <a:defRPr/>
            </a:pPr>
            <a:r>
              <a:rPr lang="en-US" sz="1400" dirty="0">
                <a:solidFill>
                  <a:srgbClr val="274667"/>
                </a:solidFill>
                <a:latin typeface="Franklin Gothic Book"/>
              </a:rPr>
              <a:t>Support creation, management, and direction of roadmaps that demonstrate how Lean Business Cases and Epics decompose and integrate with various release trains, leading to successful deployments of operational capability. </a:t>
            </a:r>
          </a:p>
          <a:p>
            <a:pPr fontAlgn="auto">
              <a:spcBef>
                <a:spcPts val="0"/>
              </a:spcBef>
              <a:spcAft>
                <a:spcPts val="600"/>
              </a:spcAft>
              <a:buFont typeface="Wingdings" panose="05000000000000000000" pitchFamily="2" charset="2"/>
              <a:buChar char="§"/>
              <a:defRPr/>
            </a:pPr>
            <a:r>
              <a:rPr lang="en-US" sz="1400" dirty="0">
                <a:solidFill>
                  <a:srgbClr val="274667"/>
                </a:solidFill>
                <a:latin typeface="Franklin Gothic Book"/>
              </a:rPr>
              <a:t>Ensure Release Train Management Teams adhere to all SAFe/Agile procedures and policies </a:t>
            </a:r>
          </a:p>
          <a:p>
            <a:pPr fontAlgn="auto">
              <a:spcBef>
                <a:spcPts val="0"/>
              </a:spcBef>
              <a:spcAft>
                <a:spcPts val="600"/>
              </a:spcAft>
              <a:buFont typeface="Wingdings" panose="05000000000000000000" pitchFamily="2" charset="2"/>
              <a:buChar char="§"/>
              <a:defRPr/>
            </a:pPr>
            <a:r>
              <a:rPr lang="en-US" sz="1400" dirty="0">
                <a:solidFill>
                  <a:srgbClr val="274667"/>
                </a:solidFill>
                <a:latin typeface="Franklin Gothic Book"/>
              </a:rPr>
              <a:t>Support the orchestration and management of development activities across six (6) IPA projects </a:t>
            </a:r>
          </a:p>
          <a:p>
            <a:pPr fontAlgn="auto">
              <a:spcBef>
                <a:spcPts val="0"/>
              </a:spcBef>
              <a:spcAft>
                <a:spcPts val="600"/>
              </a:spcAft>
              <a:buFont typeface="Wingdings" panose="05000000000000000000" pitchFamily="2" charset="2"/>
              <a:buChar char="§"/>
              <a:defRPr/>
            </a:pPr>
            <a:r>
              <a:rPr lang="en-US" sz="1400" dirty="0">
                <a:solidFill>
                  <a:srgbClr val="274667"/>
                </a:solidFill>
                <a:latin typeface="Franklin Gothic Book"/>
              </a:rPr>
              <a:t>Provide scientific and analytic software development for collection / scheduling / optimization / automation of algorithms and tools​</a:t>
            </a:r>
          </a:p>
        </p:txBody>
      </p:sp>
      <p:sp>
        <p:nvSpPr>
          <p:cNvPr id="41" name="TextBox 40">
            <a:extLst>
              <a:ext uri="{FF2B5EF4-FFF2-40B4-BE49-F238E27FC236}">
                <a16:creationId xmlns:a16="http://schemas.microsoft.com/office/drawing/2014/main" id="{ABCA76E6-E2A8-2DF8-7EDB-BD45F1CE2225}"/>
              </a:ext>
            </a:extLst>
          </p:cNvPr>
          <p:cNvSpPr txBox="1"/>
          <p:nvPr/>
        </p:nvSpPr>
        <p:spPr>
          <a:xfrm>
            <a:off x="151257" y="1414552"/>
            <a:ext cx="7945758" cy="923330"/>
          </a:xfrm>
          <a:prstGeom prst="rect">
            <a:avLst/>
          </a:prstGeom>
          <a:noFill/>
        </p:spPr>
        <p:txBody>
          <a:bodyPr wrap="square">
            <a:spAutoFit/>
          </a:bodyPr>
          <a:lstStyle/>
          <a:p>
            <a:pPr marL="0" indent="0" fontAlgn="auto">
              <a:spcBef>
                <a:spcPts val="0"/>
              </a:spcBef>
              <a:spcAft>
                <a:spcPts val="600"/>
              </a:spcAft>
              <a:buNone/>
              <a:defRPr/>
            </a:pPr>
            <a:r>
              <a:rPr lang="en-US" sz="1800" dirty="0">
                <a:solidFill>
                  <a:srgbClr val="274667"/>
                </a:solidFill>
                <a:latin typeface="Franklin Gothic Demi" panose="020B0703020102020204" pitchFamily="34" charset="0"/>
              </a:rPr>
              <a:t>TRIAEM provides specialized teams to support the oversight, management and tracking of Agile activities across projects, release, and new sensor programs. </a:t>
            </a:r>
          </a:p>
        </p:txBody>
      </p:sp>
      <p:sp>
        <p:nvSpPr>
          <p:cNvPr id="2" name="TextBox 1">
            <a:extLst>
              <a:ext uri="{FF2B5EF4-FFF2-40B4-BE49-F238E27FC236}">
                <a16:creationId xmlns:a16="http://schemas.microsoft.com/office/drawing/2014/main" id="{91929773-538B-1779-2DAD-135990791192}"/>
              </a:ext>
            </a:extLst>
          </p:cNvPr>
          <p:cNvSpPr txBox="1"/>
          <p:nvPr/>
        </p:nvSpPr>
        <p:spPr>
          <a:xfrm>
            <a:off x="8847057" y="4055147"/>
            <a:ext cx="3001513" cy="276999"/>
          </a:xfrm>
          <a:prstGeom prst="rect">
            <a:avLst/>
          </a:prstGeom>
          <a:noFill/>
          <a:ln>
            <a:noFill/>
          </a:ln>
        </p:spPr>
        <p:txBody>
          <a:bodyPr wrap="square">
            <a:spAutoFit/>
          </a:bodyPr>
          <a:lstStyle/>
          <a:p>
            <a:pPr algn="r"/>
            <a:r>
              <a:rPr lang="en-US" sz="1200">
                <a:solidFill>
                  <a:schemeClr val="bg1"/>
                </a:solidFill>
                <a:latin typeface="Franklin Gothic Demi" panose="020B0703020102020204" pitchFamily="34" charset="0"/>
              </a:rPr>
              <a:t>Information Technology (IT) Systems</a:t>
            </a:r>
          </a:p>
        </p:txBody>
      </p:sp>
      <p:sp>
        <p:nvSpPr>
          <p:cNvPr id="3" name="TextBox 2">
            <a:extLst>
              <a:ext uri="{FF2B5EF4-FFF2-40B4-BE49-F238E27FC236}">
                <a16:creationId xmlns:a16="http://schemas.microsoft.com/office/drawing/2014/main" id="{0CF09E09-3F44-3AA4-110E-304F95222AD0}"/>
              </a:ext>
            </a:extLst>
          </p:cNvPr>
          <p:cNvSpPr txBox="1"/>
          <p:nvPr/>
        </p:nvSpPr>
        <p:spPr>
          <a:xfrm>
            <a:off x="9415669" y="5271729"/>
            <a:ext cx="2432901" cy="276999"/>
          </a:xfrm>
          <a:prstGeom prst="rect">
            <a:avLst/>
          </a:prstGeom>
          <a:noFill/>
          <a:ln>
            <a:noFill/>
          </a:ln>
        </p:spPr>
        <p:txBody>
          <a:bodyPr wrap="square">
            <a:spAutoFit/>
          </a:bodyPr>
          <a:lstStyle/>
          <a:p>
            <a:pPr algn="r"/>
            <a:r>
              <a:rPr lang="en-US" sz="1200">
                <a:solidFill>
                  <a:schemeClr val="bg1"/>
                </a:solidFill>
                <a:latin typeface="Franklin Gothic Demi" panose="020B0703020102020204" pitchFamily="34" charset="0"/>
              </a:rPr>
              <a:t>Planning &amp; Support</a:t>
            </a:r>
          </a:p>
        </p:txBody>
      </p:sp>
      <p:pic>
        <p:nvPicPr>
          <p:cNvPr id="4" name="Graphic 3" descr="Internet Of Things with solid fill">
            <a:extLst>
              <a:ext uri="{FF2B5EF4-FFF2-40B4-BE49-F238E27FC236}">
                <a16:creationId xmlns:a16="http://schemas.microsoft.com/office/drawing/2014/main" id="{C14A08F0-E27D-4609-25CA-538D1343CB4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923364" y="3179713"/>
            <a:ext cx="725058" cy="725058"/>
          </a:xfrm>
          <a:prstGeom prst="rect">
            <a:avLst/>
          </a:prstGeom>
        </p:spPr>
      </p:pic>
      <p:sp>
        <p:nvSpPr>
          <p:cNvPr id="5" name="Oval 4">
            <a:extLst>
              <a:ext uri="{FF2B5EF4-FFF2-40B4-BE49-F238E27FC236}">
                <a16:creationId xmlns:a16="http://schemas.microsoft.com/office/drawing/2014/main" id="{5F38ECAC-DCA3-F30D-A07E-62F81C2736F6}"/>
              </a:ext>
            </a:extLst>
          </p:cNvPr>
          <p:cNvSpPr/>
          <p:nvPr/>
        </p:nvSpPr>
        <p:spPr>
          <a:xfrm>
            <a:off x="10811181" y="3139494"/>
            <a:ext cx="926290" cy="911308"/>
          </a:xfrm>
          <a:prstGeom prst="ellipse">
            <a:avLst/>
          </a:prstGeom>
          <a:solidFill>
            <a:schemeClr val="bg1"/>
          </a:solidFill>
          <a:ln w="38100">
            <a:solidFill>
              <a:schemeClr val="bg2">
                <a:lumMod val="9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bg1"/>
              </a:solidFill>
              <a:latin typeface="Franklin Gothic Demi" panose="020B0703020102020204" pitchFamily="34" charset="0"/>
            </a:endParaRPr>
          </a:p>
        </p:txBody>
      </p:sp>
      <p:pic>
        <p:nvPicPr>
          <p:cNvPr id="6" name="Graphic 5" descr="Internet Of Things with solid fill">
            <a:extLst>
              <a:ext uri="{FF2B5EF4-FFF2-40B4-BE49-F238E27FC236}">
                <a16:creationId xmlns:a16="http://schemas.microsoft.com/office/drawing/2014/main" id="{7D4B1D49-1CB7-BCBE-A031-14D704CE8DF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923364" y="3245803"/>
            <a:ext cx="725058" cy="725058"/>
          </a:xfrm>
          <a:prstGeom prst="rect">
            <a:avLst/>
          </a:prstGeom>
        </p:spPr>
      </p:pic>
      <p:sp>
        <p:nvSpPr>
          <p:cNvPr id="7" name="Oval 6">
            <a:extLst>
              <a:ext uri="{FF2B5EF4-FFF2-40B4-BE49-F238E27FC236}">
                <a16:creationId xmlns:a16="http://schemas.microsoft.com/office/drawing/2014/main" id="{10DF8C51-EBAF-955D-216B-7C4BA4ACA2DB}"/>
              </a:ext>
            </a:extLst>
          </p:cNvPr>
          <p:cNvSpPr/>
          <p:nvPr/>
        </p:nvSpPr>
        <p:spPr>
          <a:xfrm>
            <a:off x="10811181" y="4370113"/>
            <a:ext cx="926290" cy="911308"/>
          </a:xfrm>
          <a:prstGeom prst="ellipse">
            <a:avLst/>
          </a:prstGeom>
          <a:solidFill>
            <a:schemeClr val="bg1"/>
          </a:solidFill>
          <a:ln w="38100">
            <a:solidFill>
              <a:schemeClr val="bg2">
                <a:lumMod val="9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bg1"/>
              </a:solidFill>
              <a:latin typeface="Franklin Gothic Demi" panose="020B0703020102020204" pitchFamily="34" charset="0"/>
            </a:endParaRPr>
          </a:p>
        </p:txBody>
      </p:sp>
      <p:pic>
        <p:nvPicPr>
          <p:cNvPr id="8" name="Graphic 7" descr="Blueprint with solid fill">
            <a:extLst>
              <a:ext uri="{FF2B5EF4-FFF2-40B4-BE49-F238E27FC236}">
                <a16:creationId xmlns:a16="http://schemas.microsoft.com/office/drawing/2014/main" id="{E95AC00C-7428-DF42-FE54-ABA07A96857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904828" y="4452726"/>
            <a:ext cx="722190" cy="722190"/>
          </a:xfrm>
          <a:prstGeom prst="rect">
            <a:avLst/>
          </a:prstGeom>
          <a:effectLst/>
        </p:spPr>
      </p:pic>
      <p:sp>
        <p:nvSpPr>
          <p:cNvPr id="11" name="TextBox 10">
            <a:extLst>
              <a:ext uri="{FF2B5EF4-FFF2-40B4-BE49-F238E27FC236}">
                <a16:creationId xmlns:a16="http://schemas.microsoft.com/office/drawing/2014/main" id="{6FD3A7E6-8C75-8142-A1E2-8115A7A588D9}"/>
              </a:ext>
            </a:extLst>
          </p:cNvPr>
          <p:cNvSpPr txBox="1"/>
          <p:nvPr/>
        </p:nvSpPr>
        <p:spPr>
          <a:xfrm>
            <a:off x="9690837" y="497860"/>
            <a:ext cx="2029466" cy="369332"/>
          </a:xfrm>
          <a:prstGeom prst="rect">
            <a:avLst/>
          </a:prstGeom>
          <a:solidFill>
            <a:schemeClr val="bg1"/>
          </a:solidFill>
          <a:ln w="38100">
            <a:solidFill>
              <a:srgbClr val="99BFCE"/>
            </a:solidFill>
          </a:ln>
        </p:spPr>
        <p:txBody>
          <a:bodyPr wrap="none" rtlCol="0">
            <a:spAutoFit/>
          </a:bodyPr>
          <a:lstStyle/>
          <a:p>
            <a:r>
              <a:rPr lang="en-US" dirty="0">
                <a:solidFill>
                  <a:srgbClr val="274667"/>
                </a:solidFill>
                <a:latin typeface="Franklin Gothic Demi" panose="020B0703020102020204" pitchFamily="34" charset="0"/>
              </a:rPr>
              <a:t>PRIME CONTRACT</a:t>
            </a:r>
          </a:p>
        </p:txBody>
      </p:sp>
    </p:spTree>
    <p:extLst>
      <p:ext uri="{BB962C8B-B14F-4D97-AF65-F5344CB8AC3E}">
        <p14:creationId xmlns:p14="http://schemas.microsoft.com/office/powerpoint/2010/main" val="25393070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32274AF-CD12-181A-A34E-441BA08B3784}"/>
              </a:ext>
            </a:extLst>
          </p:cNvPr>
          <p:cNvGrpSpPr/>
          <p:nvPr/>
        </p:nvGrpSpPr>
        <p:grpSpPr>
          <a:xfrm>
            <a:off x="7828879" y="0"/>
            <a:ext cx="4363410" cy="5943600"/>
            <a:chOff x="8236837" y="0"/>
            <a:chExt cx="3955451" cy="5943600"/>
          </a:xfrm>
        </p:grpSpPr>
        <p:sp>
          <p:nvSpPr>
            <p:cNvPr id="7" name="Arrow: Pentagon 6">
              <a:extLst>
                <a:ext uri="{FF2B5EF4-FFF2-40B4-BE49-F238E27FC236}">
                  <a16:creationId xmlns:a16="http://schemas.microsoft.com/office/drawing/2014/main" id="{C070865D-15AC-7826-154D-CBC1AE715B4A}"/>
                </a:ext>
              </a:extLst>
            </p:cNvPr>
            <p:cNvSpPr/>
            <p:nvPr/>
          </p:nvSpPr>
          <p:spPr>
            <a:xfrm flipH="1">
              <a:off x="8236837" y="0"/>
              <a:ext cx="3736082" cy="5943600"/>
            </a:xfrm>
            <a:prstGeom prst="homePlate">
              <a:avLst>
                <a:gd name="adj" fmla="val 14486"/>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Pentagon 7">
              <a:extLst>
                <a:ext uri="{FF2B5EF4-FFF2-40B4-BE49-F238E27FC236}">
                  <a16:creationId xmlns:a16="http://schemas.microsoft.com/office/drawing/2014/main" id="{77AFEB93-9AD3-CEE4-1E6A-2FD2CADC143D}"/>
                </a:ext>
              </a:extLst>
            </p:cNvPr>
            <p:cNvSpPr/>
            <p:nvPr/>
          </p:nvSpPr>
          <p:spPr>
            <a:xfrm flipH="1">
              <a:off x="8346522" y="0"/>
              <a:ext cx="3736082" cy="5943600"/>
            </a:xfrm>
            <a:prstGeom prst="homePlate">
              <a:avLst>
                <a:gd name="adj" fmla="val 14486"/>
              </a:avLst>
            </a:prstGeom>
            <a:solidFill>
              <a:srgbClr val="73A8BD">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Pentagon 8">
              <a:extLst>
                <a:ext uri="{FF2B5EF4-FFF2-40B4-BE49-F238E27FC236}">
                  <a16:creationId xmlns:a16="http://schemas.microsoft.com/office/drawing/2014/main" id="{A6495EE9-C504-39D7-C95C-32891CFB7C98}"/>
                </a:ext>
              </a:extLst>
            </p:cNvPr>
            <p:cNvSpPr/>
            <p:nvPr/>
          </p:nvSpPr>
          <p:spPr>
            <a:xfrm flipH="1">
              <a:off x="8456206" y="0"/>
              <a:ext cx="3736082" cy="5943600"/>
            </a:xfrm>
            <a:prstGeom prst="homePlate">
              <a:avLst>
                <a:gd name="adj" fmla="val 14486"/>
              </a:avLst>
            </a:prstGeom>
            <a:solidFill>
              <a:srgbClr val="345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AD74319A-7DED-D85E-694E-2351188A3C53}"/>
              </a:ext>
            </a:extLst>
          </p:cNvPr>
          <p:cNvSpPr/>
          <p:nvPr/>
        </p:nvSpPr>
        <p:spPr>
          <a:xfrm>
            <a:off x="9296958" y="994116"/>
            <a:ext cx="2551612" cy="584775"/>
          </a:xfrm>
          <a:prstGeom prst="rect">
            <a:avLst/>
          </a:prstGeom>
        </p:spPr>
        <p:txBody>
          <a:bodyPr wrap="square">
            <a:spAutoFit/>
          </a:bodyPr>
          <a:lstStyle/>
          <a:p>
            <a:pPr algn="ctr" fontAlgn="auto">
              <a:spcBef>
                <a:spcPts val="0"/>
              </a:spcBef>
              <a:spcAft>
                <a:spcPts val="0"/>
              </a:spcAft>
              <a:defRPr/>
            </a:pPr>
            <a:r>
              <a:rPr lang="en-US" sz="3200">
                <a:solidFill>
                  <a:schemeClr val="bg1"/>
                </a:solidFill>
                <a:latin typeface="Franklin Gothic Heavy" panose="020B0903020102020204" pitchFamily="34" charset="0"/>
                <a:cs typeface="+mn-cs"/>
              </a:rPr>
              <a:t>QUICK LOOK</a:t>
            </a:r>
          </a:p>
        </p:txBody>
      </p:sp>
      <p:sp>
        <p:nvSpPr>
          <p:cNvPr id="17" name="TextBox 16">
            <a:extLst>
              <a:ext uri="{FF2B5EF4-FFF2-40B4-BE49-F238E27FC236}">
                <a16:creationId xmlns:a16="http://schemas.microsoft.com/office/drawing/2014/main" id="{C9C02AB6-C365-FCC1-9DAC-584F0920DED8}"/>
              </a:ext>
            </a:extLst>
          </p:cNvPr>
          <p:cNvSpPr txBox="1"/>
          <p:nvPr/>
        </p:nvSpPr>
        <p:spPr>
          <a:xfrm>
            <a:off x="7828878" y="2653899"/>
            <a:ext cx="4019692" cy="276999"/>
          </a:xfrm>
          <a:prstGeom prst="rect">
            <a:avLst/>
          </a:prstGeom>
          <a:noFill/>
        </p:spPr>
        <p:txBody>
          <a:bodyPr wrap="square" lIns="91440" tIns="45720" rIns="91440" bIns="45720" anchor="t">
            <a:spAutoFit/>
          </a:bodyPr>
          <a:lstStyle/>
          <a:p>
            <a:pPr algn="r"/>
            <a:r>
              <a:rPr lang="en-US" sz="1200" dirty="0">
                <a:solidFill>
                  <a:schemeClr val="bg1"/>
                </a:solidFill>
                <a:latin typeface="Franklin Gothic Demi"/>
              </a:rPr>
              <a:t>National Geospatial Intelligence Agency (NGA)</a:t>
            </a:r>
            <a:endParaRPr lang="en-US" dirty="0">
              <a:solidFill>
                <a:schemeClr val="bg1"/>
              </a:solidFill>
            </a:endParaRPr>
          </a:p>
        </p:txBody>
      </p:sp>
      <p:sp>
        <p:nvSpPr>
          <p:cNvPr id="21" name="TextBox 20">
            <a:extLst>
              <a:ext uri="{FF2B5EF4-FFF2-40B4-BE49-F238E27FC236}">
                <a16:creationId xmlns:a16="http://schemas.microsoft.com/office/drawing/2014/main" id="{DA29D2CD-C002-ED85-EC02-E2511810CD83}"/>
              </a:ext>
            </a:extLst>
          </p:cNvPr>
          <p:cNvSpPr txBox="1"/>
          <p:nvPr/>
        </p:nvSpPr>
        <p:spPr>
          <a:xfrm>
            <a:off x="8847057" y="4055147"/>
            <a:ext cx="3001513" cy="276999"/>
          </a:xfrm>
          <a:prstGeom prst="rect">
            <a:avLst/>
          </a:prstGeom>
          <a:noFill/>
          <a:ln>
            <a:noFill/>
          </a:ln>
        </p:spPr>
        <p:txBody>
          <a:bodyPr wrap="square">
            <a:spAutoFit/>
          </a:bodyPr>
          <a:lstStyle/>
          <a:p>
            <a:pPr algn="r"/>
            <a:r>
              <a:rPr lang="en-US" sz="1200">
                <a:solidFill>
                  <a:schemeClr val="bg1"/>
                </a:solidFill>
                <a:latin typeface="Franklin Gothic Demi" panose="020B0703020102020204" pitchFamily="34" charset="0"/>
              </a:rPr>
              <a:t>Information Technology (IT) Systems</a:t>
            </a:r>
          </a:p>
        </p:txBody>
      </p:sp>
      <p:sp>
        <p:nvSpPr>
          <p:cNvPr id="22" name="Slide Number Placeholder 5">
            <a:extLst>
              <a:ext uri="{FF2B5EF4-FFF2-40B4-BE49-F238E27FC236}">
                <a16:creationId xmlns:a16="http://schemas.microsoft.com/office/drawing/2014/main" id="{7BA603DD-01BB-D1BE-0848-574BFC2C2945}"/>
              </a:ext>
            </a:extLst>
          </p:cNvPr>
          <p:cNvSpPr>
            <a:spLocks noGrp="1"/>
          </p:cNvSpPr>
          <p:nvPr/>
        </p:nvSpPr>
        <p:spPr bwMode="auto">
          <a:xfrm>
            <a:off x="8737600" y="6356351"/>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a:fld id="{F45764AE-CAD8-494E-B357-0D7107EE9382}" type="slidenum">
              <a:rPr lang="en-US" sz="1200">
                <a:solidFill>
                  <a:srgbClr val="898989"/>
                </a:solidFill>
              </a:rPr>
              <a:pPr algn="r"/>
              <a:t>8</a:t>
            </a:fld>
            <a:endParaRPr lang="en-US" sz="1200">
              <a:solidFill>
                <a:srgbClr val="898989"/>
              </a:solidFill>
            </a:endParaRPr>
          </a:p>
        </p:txBody>
      </p:sp>
      <p:sp>
        <p:nvSpPr>
          <p:cNvPr id="26" name="TextBox 25">
            <a:extLst>
              <a:ext uri="{FF2B5EF4-FFF2-40B4-BE49-F238E27FC236}">
                <a16:creationId xmlns:a16="http://schemas.microsoft.com/office/drawing/2014/main" id="{9A70193D-A81E-878B-F17F-85B153161986}"/>
              </a:ext>
            </a:extLst>
          </p:cNvPr>
          <p:cNvSpPr txBox="1"/>
          <p:nvPr/>
        </p:nvSpPr>
        <p:spPr>
          <a:xfrm>
            <a:off x="9415669" y="5271729"/>
            <a:ext cx="2432901" cy="276999"/>
          </a:xfrm>
          <a:prstGeom prst="rect">
            <a:avLst/>
          </a:prstGeom>
          <a:noFill/>
          <a:ln>
            <a:noFill/>
          </a:ln>
        </p:spPr>
        <p:txBody>
          <a:bodyPr wrap="square" lIns="91440" tIns="45720" rIns="91440" bIns="45720" anchor="t">
            <a:spAutoFit/>
          </a:bodyPr>
          <a:lstStyle/>
          <a:p>
            <a:pPr algn="r"/>
            <a:r>
              <a:rPr lang="en-US" sz="1200">
                <a:solidFill>
                  <a:schemeClr val="bg1"/>
                </a:solidFill>
                <a:latin typeface="Franklin Gothic Demi"/>
              </a:rPr>
              <a:t>Data Governance</a:t>
            </a:r>
            <a:endParaRPr lang="en-US"/>
          </a:p>
        </p:txBody>
      </p:sp>
      <p:sp>
        <p:nvSpPr>
          <p:cNvPr id="27" name="Footer Placeholder 4">
            <a:extLst>
              <a:ext uri="{FF2B5EF4-FFF2-40B4-BE49-F238E27FC236}">
                <a16:creationId xmlns:a16="http://schemas.microsoft.com/office/drawing/2014/main" id="{D2A3EF48-8DBE-E90E-9A08-F8A95BD86649}"/>
              </a:ext>
            </a:extLst>
          </p:cNvPr>
          <p:cNvSpPr>
            <a:spLocks noGrp="1"/>
          </p:cNvSpPr>
          <p:nvPr/>
        </p:nvSpPr>
        <p:spPr bwMode="auto">
          <a:xfrm>
            <a:off x="4165600" y="6356351"/>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sz="1200">
              <a:solidFill>
                <a:srgbClr val="898989"/>
              </a:solidFill>
            </a:endParaRPr>
          </a:p>
        </p:txBody>
      </p:sp>
      <p:sp>
        <p:nvSpPr>
          <p:cNvPr id="28" name="Slide Number Placeholder 5">
            <a:extLst>
              <a:ext uri="{FF2B5EF4-FFF2-40B4-BE49-F238E27FC236}">
                <a16:creationId xmlns:a16="http://schemas.microsoft.com/office/drawing/2014/main" id="{A5F25F79-F345-DC5F-5312-61BE5A941442}"/>
              </a:ext>
            </a:extLst>
          </p:cNvPr>
          <p:cNvSpPr>
            <a:spLocks noGrp="1"/>
          </p:cNvSpPr>
          <p:nvPr/>
        </p:nvSpPr>
        <p:spPr bwMode="auto">
          <a:xfrm>
            <a:off x="8737600" y="6356351"/>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a:fld id="{F45764AE-CAD8-494E-B357-0D7107EE9382}" type="slidenum">
              <a:rPr lang="en-US" sz="1200">
                <a:solidFill>
                  <a:srgbClr val="898989"/>
                </a:solidFill>
              </a:rPr>
              <a:pPr algn="r"/>
              <a:t>8</a:t>
            </a:fld>
            <a:endParaRPr lang="en-US" sz="1200">
              <a:solidFill>
                <a:srgbClr val="898989"/>
              </a:solidFill>
            </a:endParaRPr>
          </a:p>
        </p:txBody>
      </p:sp>
      <p:pic>
        <p:nvPicPr>
          <p:cNvPr id="29" name="Picture 28" descr="Logo&#10;&#10;Description automatically generated">
            <a:extLst>
              <a:ext uri="{FF2B5EF4-FFF2-40B4-BE49-F238E27FC236}">
                <a16:creationId xmlns:a16="http://schemas.microsoft.com/office/drawing/2014/main" id="{7CE80DB5-5438-1D5E-15B3-53FC02E23D7A}"/>
              </a:ext>
            </a:extLst>
          </p:cNvPr>
          <p:cNvPicPr>
            <a:picLocks noChangeAspect="1"/>
          </p:cNvPicPr>
          <p:nvPr/>
        </p:nvPicPr>
        <p:blipFill rotWithShape="1">
          <a:blip r:embed="rId2">
            <a:extLst>
              <a:ext uri="{28A0092B-C50C-407E-A947-70E740481C1C}">
                <a14:useLocalDpi xmlns:a14="http://schemas.microsoft.com/office/drawing/2010/main" val="0"/>
              </a:ext>
            </a:extLst>
          </a:blip>
          <a:srcRect b="12448"/>
          <a:stretch/>
        </p:blipFill>
        <p:spPr>
          <a:xfrm>
            <a:off x="155035" y="158711"/>
            <a:ext cx="2361283" cy="1185006"/>
          </a:xfrm>
          <a:prstGeom prst="rect">
            <a:avLst/>
          </a:prstGeom>
        </p:spPr>
      </p:pic>
      <p:pic>
        <p:nvPicPr>
          <p:cNvPr id="35" name="Graphic 34" descr="Internet Of Things with solid fill">
            <a:extLst>
              <a:ext uri="{FF2B5EF4-FFF2-40B4-BE49-F238E27FC236}">
                <a16:creationId xmlns:a16="http://schemas.microsoft.com/office/drawing/2014/main" id="{36CF5499-556D-3D18-6505-6150BF33E0B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23364" y="3179713"/>
            <a:ext cx="725058" cy="725058"/>
          </a:xfrm>
          <a:prstGeom prst="rect">
            <a:avLst/>
          </a:prstGeom>
        </p:spPr>
      </p:pic>
      <p:sp>
        <p:nvSpPr>
          <p:cNvPr id="36" name="Oval 35">
            <a:extLst>
              <a:ext uri="{FF2B5EF4-FFF2-40B4-BE49-F238E27FC236}">
                <a16:creationId xmlns:a16="http://schemas.microsoft.com/office/drawing/2014/main" id="{EE7B1CF6-0473-B8A1-0580-E190B8E8487B}"/>
              </a:ext>
            </a:extLst>
          </p:cNvPr>
          <p:cNvSpPr/>
          <p:nvPr/>
        </p:nvSpPr>
        <p:spPr>
          <a:xfrm>
            <a:off x="10811181" y="3139494"/>
            <a:ext cx="926290" cy="911308"/>
          </a:xfrm>
          <a:prstGeom prst="ellipse">
            <a:avLst/>
          </a:prstGeom>
          <a:solidFill>
            <a:schemeClr val="bg1"/>
          </a:solidFill>
          <a:ln w="38100">
            <a:solidFill>
              <a:schemeClr val="bg2">
                <a:lumMod val="9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bg1"/>
              </a:solidFill>
              <a:latin typeface="Franklin Gothic Demi" panose="020B0703020102020204" pitchFamily="34" charset="0"/>
            </a:endParaRPr>
          </a:p>
        </p:txBody>
      </p:sp>
      <p:pic>
        <p:nvPicPr>
          <p:cNvPr id="37" name="Graphic 36" descr="Internet Of Things with solid fill">
            <a:extLst>
              <a:ext uri="{FF2B5EF4-FFF2-40B4-BE49-F238E27FC236}">
                <a16:creationId xmlns:a16="http://schemas.microsoft.com/office/drawing/2014/main" id="{EB27AED2-4818-BBE1-2F58-745EC9DF176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923364" y="3245803"/>
            <a:ext cx="725058" cy="725058"/>
          </a:xfrm>
          <a:prstGeom prst="rect">
            <a:avLst/>
          </a:prstGeom>
        </p:spPr>
      </p:pic>
      <p:sp>
        <p:nvSpPr>
          <p:cNvPr id="40" name="Rectangle 3">
            <a:extLst>
              <a:ext uri="{FF2B5EF4-FFF2-40B4-BE49-F238E27FC236}">
                <a16:creationId xmlns:a16="http://schemas.microsoft.com/office/drawing/2014/main" id="{7C45DA13-A594-1AA6-F567-446469B04FB1}"/>
              </a:ext>
            </a:extLst>
          </p:cNvPr>
          <p:cNvSpPr txBox="1">
            <a:spLocks noChangeArrowheads="1"/>
          </p:cNvSpPr>
          <p:nvPr/>
        </p:nvSpPr>
        <p:spPr>
          <a:xfrm>
            <a:off x="221403" y="2544046"/>
            <a:ext cx="7287333" cy="3453316"/>
          </a:xfrm>
          <a:prstGeom prst="rect">
            <a:avLst/>
          </a:prstGeom>
        </p:spPr>
        <p:txBody>
          <a:bodyPr lIns="91440" tIns="45720" rIns="91440" bIns="45720" anchor="t">
            <a:noAutofit/>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600"/>
              </a:spcAft>
              <a:buFont typeface="Wingdings" panose="05000000000000000000" pitchFamily="2" charset="2"/>
              <a:buChar char="§"/>
              <a:defRPr/>
            </a:pPr>
            <a:r>
              <a:rPr lang="en-US" sz="1400">
                <a:solidFill>
                  <a:srgbClr val="274667"/>
                </a:solidFill>
                <a:latin typeface="Franklin Gothic Book"/>
              </a:rPr>
              <a:t>To achieve this result, TRIAEM supports 4 key goals: </a:t>
            </a:r>
          </a:p>
          <a:p>
            <a:pPr lvl="1">
              <a:spcBef>
                <a:spcPts val="0"/>
              </a:spcBef>
              <a:spcAft>
                <a:spcPts val="600"/>
              </a:spcAft>
              <a:buFont typeface="Wingdings" panose="05000000000000000000" pitchFamily="2" charset="2"/>
              <a:buChar char="§"/>
              <a:defRPr/>
            </a:pPr>
            <a:r>
              <a:rPr lang="en-US" sz="1400">
                <a:solidFill>
                  <a:srgbClr val="274667"/>
                </a:solidFill>
                <a:latin typeface="Franklin Gothic Book"/>
              </a:rPr>
              <a:t>Manage Data as a Strategic Asset</a:t>
            </a:r>
          </a:p>
          <a:p>
            <a:pPr lvl="1">
              <a:spcBef>
                <a:spcPts val="0"/>
              </a:spcBef>
              <a:spcAft>
                <a:spcPts val="600"/>
              </a:spcAft>
              <a:buFont typeface="Wingdings" panose="05000000000000000000" pitchFamily="2" charset="2"/>
              <a:buChar char="§"/>
              <a:defRPr/>
            </a:pPr>
            <a:r>
              <a:rPr lang="en-US" sz="1400">
                <a:solidFill>
                  <a:srgbClr val="274667"/>
                </a:solidFill>
                <a:latin typeface="Franklin Gothic Book"/>
              </a:rPr>
              <a:t>Deliver Shared Data Services</a:t>
            </a:r>
          </a:p>
          <a:p>
            <a:pPr lvl="1">
              <a:spcBef>
                <a:spcPts val="0"/>
              </a:spcBef>
              <a:spcAft>
                <a:spcPts val="600"/>
              </a:spcAft>
              <a:buFont typeface="Wingdings" panose="05000000000000000000" pitchFamily="2" charset="2"/>
              <a:buChar char="§"/>
              <a:defRPr/>
            </a:pPr>
            <a:r>
              <a:rPr lang="en-US" sz="1400">
                <a:solidFill>
                  <a:srgbClr val="274667"/>
                </a:solidFill>
                <a:latin typeface="Franklin Gothic Book"/>
              </a:rPr>
              <a:t>Scale Data and Analytic Capabilities</a:t>
            </a:r>
          </a:p>
          <a:p>
            <a:pPr lvl="1">
              <a:spcBef>
                <a:spcPts val="0"/>
              </a:spcBef>
              <a:spcAft>
                <a:spcPts val="600"/>
              </a:spcAft>
              <a:buFont typeface="Wingdings" panose="05000000000000000000" pitchFamily="2" charset="2"/>
              <a:buChar char="§"/>
              <a:defRPr/>
            </a:pPr>
            <a:r>
              <a:rPr lang="en-US" sz="1400">
                <a:solidFill>
                  <a:srgbClr val="274667"/>
                </a:solidFill>
                <a:latin typeface="Franklin Gothic Book"/>
              </a:rPr>
              <a:t>Bolster Date Literacy in the Workplace</a:t>
            </a:r>
          </a:p>
          <a:p>
            <a:pPr>
              <a:spcBef>
                <a:spcPts val="0"/>
              </a:spcBef>
              <a:spcAft>
                <a:spcPts val="600"/>
              </a:spcAft>
              <a:buFont typeface="Wingdings" panose="05000000000000000000" pitchFamily="2" charset="2"/>
              <a:buChar char="§"/>
              <a:defRPr/>
            </a:pPr>
            <a:r>
              <a:rPr lang="en-US" sz="1400">
                <a:solidFill>
                  <a:srgbClr val="274667"/>
                </a:solidFill>
                <a:latin typeface="Franklin Gothic Book"/>
              </a:rPr>
              <a:t>Data management and Data Governance Program Support will also assist NGA in providing world-class geospatial intelligence and allow NGA to meet the following Strategic Objectives:</a:t>
            </a:r>
            <a:endParaRPr lang="en-US" sz="1400">
              <a:latin typeface="Franklin Gothic Book"/>
              <a:cs typeface="Calibri"/>
            </a:endParaRPr>
          </a:p>
          <a:p>
            <a:pPr lvl="1">
              <a:spcBef>
                <a:spcPts val="0"/>
              </a:spcBef>
              <a:spcAft>
                <a:spcPts val="600"/>
              </a:spcAft>
              <a:buFont typeface="Wingdings" panose="05000000000000000000" pitchFamily="2" charset="2"/>
              <a:buChar char="§"/>
              <a:defRPr/>
            </a:pPr>
            <a:r>
              <a:rPr lang="en-US" sz="1400">
                <a:solidFill>
                  <a:srgbClr val="274667"/>
                </a:solidFill>
                <a:latin typeface="Franklin Gothic Book"/>
              </a:rPr>
              <a:t>Build resiliency by strengthening our partnerships.</a:t>
            </a:r>
            <a:endParaRPr lang="en-US" sz="1400">
              <a:latin typeface="Franklin Gothic Book"/>
              <a:cs typeface="Calibri"/>
            </a:endParaRPr>
          </a:p>
          <a:p>
            <a:pPr lvl="1">
              <a:spcBef>
                <a:spcPts val="0"/>
              </a:spcBef>
              <a:spcAft>
                <a:spcPts val="600"/>
              </a:spcAft>
              <a:buFont typeface="Wingdings" panose="05000000000000000000" pitchFamily="2" charset="2"/>
              <a:buChar char="§"/>
              <a:defRPr/>
            </a:pPr>
            <a:r>
              <a:rPr lang="en-US" sz="1400">
                <a:solidFill>
                  <a:srgbClr val="274667"/>
                </a:solidFill>
                <a:latin typeface="Franklin Gothic Book"/>
              </a:rPr>
              <a:t>Strengthen stewardship of GEOINT resources.</a:t>
            </a:r>
            <a:br>
              <a:rPr lang="en-US" sz="1400">
                <a:latin typeface="Franklin Gothic Book"/>
              </a:rPr>
            </a:br>
            <a:r>
              <a:rPr lang="en-US" sz="1400">
                <a:solidFill>
                  <a:srgbClr val="274667"/>
                </a:solidFill>
                <a:latin typeface="Franklin Gothic Book"/>
              </a:rPr>
              <a:t> Accelerate GEOINT technology acquisition and integration.</a:t>
            </a:r>
            <a:endParaRPr lang="en-US" sz="1400">
              <a:latin typeface="Franklin Gothic Book"/>
              <a:cs typeface="Calibri"/>
            </a:endParaRPr>
          </a:p>
          <a:p>
            <a:pPr>
              <a:spcBef>
                <a:spcPts val="0"/>
              </a:spcBef>
              <a:spcAft>
                <a:spcPts val="600"/>
              </a:spcAft>
              <a:buFont typeface="Wingdings" panose="05000000000000000000" pitchFamily="2" charset="2"/>
              <a:buChar char="§"/>
              <a:defRPr/>
            </a:pPr>
            <a:endParaRPr lang="en-US" sz="1400">
              <a:solidFill>
                <a:srgbClr val="274667"/>
              </a:solidFill>
              <a:latin typeface="Franklin Gothic Book"/>
            </a:endParaRPr>
          </a:p>
        </p:txBody>
      </p:sp>
      <p:sp>
        <p:nvSpPr>
          <p:cNvPr id="41" name="TextBox 40">
            <a:extLst>
              <a:ext uri="{FF2B5EF4-FFF2-40B4-BE49-F238E27FC236}">
                <a16:creationId xmlns:a16="http://schemas.microsoft.com/office/drawing/2014/main" id="{ABCA76E6-E2A8-2DF8-7EDB-BD45F1CE2225}"/>
              </a:ext>
            </a:extLst>
          </p:cNvPr>
          <p:cNvSpPr txBox="1"/>
          <p:nvPr/>
        </p:nvSpPr>
        <p:spPr>
          <a:xfrm>
            <a:off x="151257" y="1414552"/>
            <a:ext cx="7945758" cy="923330"/>
          </a:xfrm>
          <a:prstGeom prst="rect">
            <a:avLst/>
          </a:prstGeom>
          <a:noFill/>
        </p:spPr>
        <p:txBody>
          <a:bodyPr wrap="square" lIns="91440" tIns="45720" rIns="91440" bIns="45720" anchor="t">
            <a:spAutoFit/>
          </a:bodyPr>
          <a:lstStyle/>
          <a:p>
            <a:pPr>
              <a:spcAft>
                <a:spcPts val="600"/>
              </a:spcAft>
              <a:defRPr/>
            </a:pPr>
            <a:r>
              <a:rPr lang="en-US">
                <a:solidFill>
                  <a:srgbClr val="274667"/>
                </a:solidFill>
                <a:latin typeface="Franklin Gothic Demi"/>
              </a:rPr>
              <a:t>Provides Data Management </a:t>
            </a:r>
            <a:r>
              <a:rPr lang="en-US" sz="1800">
                <a:solidFill>
                  <a:srgbClr val="274667"/>
                </a:solidFill>
                <a:latin typeface="Franklin Gothic Demi"/>
              </a:rPr>
              <a:t>and </a:t>
            </a:r>
            <a:r>
              <a:rPr lang="en-US">
                <a:solidFill>
                  <a:srgbClr val="274667"/>
                </a:solidFill>
                <a:latin typeface="Franklin Gothic Demi"/>
              </a:rPr>
              <a:t>Data Governance Program Support to the NGA Office of the Chief Data Officer </a:t>
            </a:r>
            <a:r>
              <a:rPr lang="en-US" sz="1800">
                <a:solidFill>
                  <a:srgbClr val="274667"/>
                </a:solidFill>
                <a:latin typeface="Franklin Gothic Demi"/>
              </a:rPr>
              <a:t>(</a:t>
            </a:r>
            <a:r>
              <a:rPr lang="en-US">
                <a:solidFill>
                  <a:srgbClr val="274667"/>
                </a:solidFill>
                <a:latin typeface="Franklin Gothic Demi"/>
              </a:rPr>
              <a:t>CDO</a:t>
            </a:r>
            <a:r>
              <a:rPr lang="en-US" sz="1800">
                <a:solidFill>
                  <a:srgbClr val="274667"/>
                </a:solidFill>
                <a:latin typeface="Franklin Gothic Demi"/>
              </a:rPr>
              <a:t>) to </a:t>
            </a:r>
            <a:r>
              <a:rPr lang="en-US">
                <a:solidFill>
                  <a:srgbClr val="274667"/>
                </a:solidFill>
                <a:latin typeface="Franklin Gothic Demi"/>
              </a:rPr>
              <a:t>assist in realizing the agency data roadmap for access</a:t>
            </a:r>
            <a:r>
              <a:rPr lang="en-US" sz="1800">
                <a:solidFill>
                  <a:srgbClr val="274667"/>
                </a:solidFill>
                <a:latin typeface="Franklin Gothic Demi"/>
              </a:rPr>
              <a:t>, </a:t>
            </a:r>
            <a:r>
              <a:rPr lang="en-US">
                <a:solidFill>
                  <a:srgbClr val="274667"/>
                </a:solidFill>
                <a:latin typeface="Franklin Gothic Demi"/>
              </a:rPr>
              <a:t>sharing and managing NGA content &amp; analytics. </a:t>
            </a:r>
            <a:endParaRPr lang="en-US"/>
          </a:p>
        </p:txBody>
      </p:sp>
      <p:sp>
        <p:nvSpPr>
          <p:cNvPr id="2" name="Oval 1">
            <a:extLst>
              <a:ext uri="{FF2B5EF4-FFF2-40B4-BE49-F238E27FC236}">
                <a16:creationId xmlns:a16="http://schemas.microsoft.com/office/drawing/2014/main" id="{45AFD572-1023-CD73-B1B1-BAE4CC493555}"/>
              </a:ext>
            </a:extLst>
          </p:cNvPr>
          <p:cNvSpPr/>
          <p:nvPr/>
        </p:nvSpPr>
        <p:spPr>
          <a:xfrm>
            <a:off x="10811181" y="4370113"/>
            <a:ext cx="926290" cy="911308"/>
          </a:xfrm>
          <a:prstGeom prst="ellipse">
            <a:avLst/>
          </a:prstGeom>
          <a:solidFill>
            <a:schemeClr val="bg1"/>
          </a:solidFill>
          <a:ln w="38100">
            <a:solidFill>
              <a:schemeClr val="bg2">
                <a:lumMod val="9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bg1"/>
              </a:solidFill>
              <a:latin typeface="Franklin Gothic Demi" panose="020B0703020102020204" pitchFamily="34" charset="0"/>
            </a:endParaRPr>
          </a:p>
        </p:txBody>
      </p:sp>
      <p:pic>
        <p:nvPicPr>
          <p:cNvPr id="3" name="Graphic 2" descr="Blueprint with solid fill">
            <a:extLst>
              <a:ext uri="{FF2B5EF4-FFF2-40B4-BE49-F238E27FC236}">
                <a16:creationId xmlns:a16="http://schemas.microsoft.com/office/drawing/2014/main" id="{860D7A18-2D70-CC26-C693-DA85B3B5E01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904828" y="4452726"/>
            <a:ext cx="722190" cy="722190"/>
          </a:xfrm>
          <a:prstGeom prst="rect">
            <a:avLst/>
          </a:prstGeom>
          <a:effectLst/>
        </p:spPr>
      </p:pic>
      <p:pic>
        <p:nvPicPr>
          <p:cNvPr id="10" name="Picture 9">
            <a:extLst>
              <a:ext uri="{FF2B5EF4-FFF2-40B4-BE49-F238E27FC236}">
                <a16:creationId xmlns:a16="http://schemas.microsoft.com/office/drawing/2014/main" id="{98FA293F-0DC9-ED2E-BB6D-794AB95F09FE}"/>
              </a:ext>
            </a:extLst>
          </p:cNvPr>
          <p:cNvPicPr>
            <a:picLocks noChangeAspect="1"/>
          </p:cNvPicPr>
          <p:nvPr/>
        </p:nvPicPr>
        <p:blipFill>
          <a:blip r:embed="rId9"/>
          <a:stretch>
            <a:fillRect/>
          </a:stretch>
        </p:blipFill>
        <p:spPr>
          <a:xfrm>
            <a:off x="10705570" y="1521649"/>
            <a:ext cx="1143000" cy="1143000"/>
          </a:xfrm>
          <a:prstGeom prst="rect">
            <a:avLst/>
          </a:prstGeom>
        </p:spPr>
      </p:pic>
      <p:sp>
        <p:nvSpPr>
          <p:cNvPr id="4" name="TextBox 3">
            <a:extLst>
              <a:ext uri="{FF2B5EF4-FFF2-40B4-BE49-F238E27FC236}">
                <a16:creationId xmlns:a16="http://schemas.microsoft.com/office/drawing/2014/main" id="{FED5E1D8-24FC-E3F1-AE2B-EAF04849A1A1}"/>
              </a:ext>
            </a:extLst>
          </p:cNvPr>
          <p:cNvSpPr txBox="1"/>
          <p:nvPr/>
        </p:nvSpPr>
        <p:spPr>
          <a:xfrm>
            <a:off x="9690837" y="497860"/>
            <a:ext cx="2029466" cy="369332"/>
          </a:xfrm>
          <a:prstGeom prst="rect">
            <a:avLst/>
          </a:prstGeom>
          <a:solidFill>
            <a:schemeClr val="bg1"/>
          </a:solidFill>
          <a:ln w="38100">
            <a:solidFill>
              <a:srgbClr val="99BFCE"/>
            </a:solidFill>
          </a:ln>
        </p:spPr>
        <p:txBody>
          <a:bodyPr wrap="none" rtlCol="0">
            <a:spAutoFit/>
          </a:bodyPr>
          <a:lstStyle/>
          <a:p>
            <a:r>
              <a:rPr lang="en-US" dirty="0">
                <a:solidFill>
                  <a:srgbClr val="274667"/>
                </a:solidFill>
                <a:latin typeface="Franklin Gothic Demi" panose="020B0703020102020204" pitchFamily="34" charset="0"/>
              </a:rPr>
              <a:t>PRIME CONTRACT</a:t>
            </a:r>
          </a:p>
        </p:txBody>
      </p:sp>
    </p:spTree>
    <p:extLst>
      <p:ext uri="{BB962C8B-B14F-4D97-AF65-F5344CB8AC3E}">
        <p14:creationId xmlns:p14="http://schemas.microsoft.com/office/powerpoint/2010/main" val="22308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672FC18B-8E28-6C51-C4E0-77AD0300BA36}"/>
              </a:ext>
            </a:extLst>
          </p:cNvPr>
          <p:cNvGrpSpPr/>
          <p:nvPr/>
        </p:nvGrpSpPr>
        <p:grpSpPr>
          <a:xfrm>
            <a:off x="7828879" y="0"/>
            <a:ext cx="4363410" cy="5943600"/>
            <a:chOff x="8236837" y="0"/>
            <a:chExt cx="3955451" cy="5943600"/>
          </a:xfrm>
        </p:grpSpPr>
        <p:sp>
          <p:nvSpPr>
            <p:cNvPr id="10" name="Arrow: Pentagon 9">
              <a:extLst>
                <a:ext uri="{FF2B5EF4-FFF2-40B4-BE49-F238E27FC236}">
                  <a16:creationId xmlns:a16="http://schemas.microsoft.com/office/drawing/2014/main" id="{8C76319F-9B9C-62FC-9F95-2B3EC47A58C7}"/>
                </a:ext>
              </a:extLst>
            </p:cNvPr>
            <p:cNvSpPr/>
            <p:nvPr/>
          </p:nvSpPr>
          <p:spPr>
            <a:xfrm flipH="1">
              <a:off x="8236837" y="0"/>
              <a:ext cx="3736082" cy="5943600"/>
            </a:xfrm>
            <a:prstGeom prst="homePlate">
              <a:avLst>
                <a:gd name="adj" fmla="val 14486"/>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Pentagon 13">
              <a:extLst>
                <a:ext uri="{FF2B5EF4-FFF2-40B4-BE49-F238E27FC236}">
                  <a16:creationId xmlns:a16="http://schemas.microsoft.com/office/drawing/2014/main" id="{ABB183E9-ECE3-3725-7BEF-336F24B0C117}"/>
                </a:ext>
              </a:extLst>
            </p:cNvPr>
            <p:cNvSpPr/>
            <p:nvPr/>
          </p:nvSpPr>
          <p:spPr>
            <a:xfrm flipH="1">
              <a:off x="8346522" y="0"/>
              <a:ext cx="3736082" cy="5943600"/>
            </a:xfrm>
            <a:prstGeom prst="homePlate">
              <a:avLst>
                <a:gd name="adj" fmla="val 14486"/>
              </a:avLst>
            </a:prstGeom>
            <a:solidFill>
              <a:srgbClr val="73A8BD">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F70D10BE-4ECD-977C-A323-CA2DD7DAE8A6}"/>
                </a:ext>
              </a:extLst>
            </p:cNvPr>
            <p:cNvSpPr/>
            <p:nvPr/>
          </p:nvSpPr>
          <p:spPr>
            <a:xfrm flipH="1">
              <a:off x="8456206" y="0"/>
              <a:ext cx="3736082" cy="5943600"/>
            </a:xfrm>
            <a:prstGeom prst="homePlate">
              <a:avLst>
                <a:gd name="adj" fmla="val 14486"/>
              </a:avLst>
            </a:prstGeom>
            <a:solidFill>
              <a:srgbClr val="345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AD74319A-7DED-D85E-694E-2351188A3C53}"/>
              </a:ext>
            </a:extLst>
          </p:cNvPr>
          <p:cNvSpPr/>
          <p:nvPr/>
        </p:nvSpPr>
        <p:spPr>
          <a:xfrm>
            <a:off x="9296958" y="994116"/>
            <a:ext cx="2551612" cy="584775"/>
          </a:xfrm>
          <a:prstGeom prst="rect">
            <a:avLst/>
          </a:prstGeom>
        </p:spPr>
        <p:txBody>
          <a:bodyPr wrap="square">
            <a:spAutoFit/>
          </a:bodyPr>
          <a:lstStyle/>
          <a:p>
            <a:pPr algn="ctr" fontAlgn="auto">
              <a:spcBef>
                <a:spcPts val="0"/>
              </a:spcBef>
              <a:spcAft>
                <a:spcPts val="0"/>
              </a:spcAft>
              <a:defRPr/>
            </a:pPr>
            <a:r>
              <a:rPr lang="en-US" sz="3200">
                <a:solidFill>
                  <a:schemeClr val="bg1"/>
                </a:solidFill>
                <a:latin typeface="Franklin Gothic Heavy" panose="020B0903020102020204" pitchFamily="34" charset="0"/>
                <a:cs typeface="+mn-cs"/>
              </a:rPr>
              <a:t>QUICK LOOK</a:t>
            </a:r>
          </a:p>
        </p:txBody>
      </p:sp>
      <p:sp>
        <p:nvSpPr>
          <p:cNvPr id="17" name="TextBox 16">
            <a:extLst>
              <a:ext uri="{FF2B5EF4-FFF2-40B4-BE49-F238E27FC236}">
                <a16:creationId xmlns:a16="http://schemas.microsoft.com/office/drawing/2014/main" id="{C9C02AB6-C365-FCC1-9DAC-584F0920DED8}"/>
              </a:ext>
            </a:extLst>
          </p:cNvPr>
          <p:cNvSpPr txBox="1"/>
          <p:nvPr/>
        </p:nvSpPr>
        <p:spPr>
          <a:xfrm>
            <a:off x="8396306" y="2653899"/>
            <a:ext cx="3452264" cy="276999"/>
          </a:xfrm>
          <a:prstGeom prst="rect">
            <a:avLst/>
          </a:prstGeom>
          <a:noFill/>
        </p:spPr>
        <p:txBody>
          <a:bodyPr wrap="square">
            <a:spAutoFit/>
          </a:bodyPr>
          <a:lstStyle/>
          <a:p>
            <a:pPr algn="r"/>
            <a:r>
              <a:rPr lang="en-US" sz="1200" dirty="0">
                <a:solidFill>
                  <a:schemeClr val="bg1"/>
                </a:solidFill>
                <a:latin typeface="Franklin Gothic Demi" panose="020B0703020102020204" pitchFamily="34" charset="0"/>
              </a:rPr>
              <a:t>National Geospatial-Intelligence Agency (NGA)</a:t>
            </a:r>
          </a:p>
        </p:txBody>
      </p:sp>
      <p:sp>
        <p:nvSpPr>
          <p:cNvPr id="21" name="TextBox 20">
            <a:extLst>
              <a:ext uri="{FF2B5EF4-FFF2-40B4-BE49-F238E27FC236}">
                <a16:creationId xmlns:a16="http://schemas.microsoft.com/office/drawing/2014/main" id="{DA29D2CD-C002-ED85-EC02-E2511810CD83}"/>
              </a:ext>
            </a:extLst>
          </p:cNvPr>
          <p:cNvSpPr txBox="1"/>
          <p:nvPr/>
        </p:nvSpPr>
        <p:spPr>
          <a:xfrm>
            <a:off x="8847057" y="4055147"/>
            <a:ext cx="3001513" cy="276999"/>
          </a:xfrm>
          <a:prstGeom prst="rect">
            <a:avLst/>
          </a:prstGeom>
          <a:noFill/>
        </p:spPr>
        <p:txBody>
          <a:bodyPr wrap="square">
            <a:spAutoFit/>
          </a:bodyPr>
          <a:lstStyle/>
          <a:p>
            <a:pPr algn="r"/>
            <a:r>
              <a:rPr lang="en-US" sz="1200">
                <a:solidFill>
                  <a:schemeClr val="bg1"/>
                </a:solidFill>
                <a:latin typeface="Franklin Gothic Demi" panose="020B0703020102020204" pitchFamily="34" charset="0"/>
              </a:rPr>
              <a:t>Information Technology (IT) Systems</a:t>
            </a:r>
          </a:p>
        </p:txBody>
      </p:sp>
      <p:sp>
        <p:nvSpPr>
          <p:cNvPr id="22" name="Slide Number Placeholder 5">
            <a:extLst>
              <a:ext uri="{FF2B5EF4-FFF2-40B4-BE49-F238E27FC236}">
                <a16:creationId xmlns:a16="http://schemas.microsoft.com/office/drawing/2014/main" id="{7BA603DD-01BB-D1BE-0848-574BFC2C2945}"/>
              </a:ext>
            </a:extLst>
          </p:cNvPr>
          <p:cNvSpPr>
            <a:spLocks noGrp="1"/>
          </p:cNvSpPr>
          <p:nvPr/>
        </p:nvSpPr>
        <p:spPr bwMode="auto">
          <a:xfrm>
            <a:off x="8737600" y="6356351"/>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a:fld id="{F45764AE-CAD8-494E-B357-0D7107EE9382}" type="slidenum">
              <a:rPr lang="en-US" sz="1200">
                <a:solidFill>
                  <a:srgbClr val="898989"/>
                </a:solidFill>
              </a:rPr>
              <a:pPr algn="r"/>
              <a:t>9</a:t>
            </a:fld>
            <a:endParaRPr lang="en-US" sz="1200">
              <a:solidFill>
                <a:srgbClr val="898989"/>
              </a:solidFill>
            </a:endParaRPr>
          </a:p>
        </p:txBody>
      </p:sp>
      <p:sp>
        <p:nvSpPr>
          <p:cNvPr id="26" name="TextBox 25">
            <a:extLst>
              <a:ext uri="{FF2B5EF4-FFF2-40B4-BE49-F238E27FC236}">
                <a16:creationId xmlns:a16="http://schemas.microsoft.com/office/drawing/2014/main" id="{9A70193D-A81E-878B-F17F-85B153161986}"/>
              </a:ext>
            </a:extLst>
          </p:cNvPr>
          <p:cNvSpPr txBox="1"/>
          <p:nvPr/>
        </p:nvSpPr>
        <p:spPr>
          <a:xfrm>
            <a:off x="9415669" y="5271729"/>
            <a:ext cx="2432901" cy="276999"/>
          </a:xfrm>
          <a:prstGeom prst="rect">
            <a:avLst/>
          </a:prstGeom>
          <a:noFill/>
        </p:spPr>
        <p:txBody>
          <a:bodyPr wrap="square">
            <a:spAutoFit/>
          </a:bodyPr>
          <a:lstStyle/>
          <a:p>
            <a:pPr algn="r"/>
            <a:r>
              <a:rPr lang="en-US" sz="1200">
                <a:solidFill>
                  <a:schemeClr val="bg1"/>
                </a:solidFill>
                <a:latin typeface="Franklin Gothic Demi" panose="020B0703020102020204" pitchFamily="34" charset="0"/>
              </a:rPr>
              <a:t>Analysis &amp; Sciences</a:t>
            </a:r>
          </a:p>
        </p:txBody>
      </p:sp>
      <p:sp>
        <p:nvSpPr>
          <p:cNvPr id="27" name="Footer Placeholder 4">
            <a:extLst>
              <a:ext uri="{FF2B5EF4-FFF2-40B4-BE49-F238E27FC236}">
                <a16:creationId xmlns:a16="http://schemas.microsoft.com/office/drawing/2014/main" id="{D2A3EF48-8DBE-E90E-9A08-F8A95BD86649}"/>
              </a:ext>
            </a:extLst>
          </p:cNvPr>
          <p:cNvSpPr>
            <a:spLocks noGrp="1"/>
          </p:cNvSpPr>
          <p:nvPr/>
        </p:nvSpPr>
        <p:spPr bwMode="auto">
          <a:xfrm>
            <a:off x="4165600" y="6356351"/>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sz="1200">
              <a:solidFill>
                <a:srgbClr val="898989"/>
              </a:solidFill>
            </a:endParaRPr>
          </a:p>
        </p:txBody>
      </p:sp>
      <p:sp>
        <p:nvSpPr>
          <p:cNvPr id="28" name="Slide Number Placeholder 5">
            <a:extLst>
              <a:ext uri="{FF2B5EF4-FFF2-40B4-BE49-F238E27FC236}">
                <a16:creationId xmlns:a16="http://schemas.microsoft.com/office/drawing/2014/main" id="{A5F25F79-F345-DC5F-5312-61BE5A941442}"/>
              </a:ext>
            </a:extLst>
          </p:cNvPr>
          <p:cNvSpPr>
            <a:spLocks noGrp="1"/>
          </p:cNvSpPr>
          <p:nvPr/>
        </p:nvSpPr>
        <p:spPr bwMode="auto">
          <a:xfrm>
            <a:off x="8737600" y="6356351"/>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a:fld id="{F45764AE-CAD8-494E-B357-0D7107EE9382}" type="slidenum">
              <a:rPr lang="en-US" sz="1200">
                <a:solidFill>
                  <a:srgbClr val="898989"/>
                </a:solidFill>
              </a:rPr>
              <a:pPr algn="r"/>
              <a:t>9</a:t>
            </a:fld>
            <a:endParaRPr lang="en-US" sz="1200">
              <a:solidFill>
                <a:srgbClr val="898989"/>
              </a:solidFill>
            </a:endParaRPr>
          </a:p>
        </p:txBody>
      </p:sp>
      <p:pic>
        <p:nvPicPr>
          <p:cNvPr id="29" name="Picture 28" descr="Logo&#10;&#10;Description automatically generated">
            <a:extLst>
              <a:ext uri="{FF2B5EF4-FFF2-40B4-BE49-F238E27FC236}">
                <a16:creationId xmlns:a16="http://schemas.microsoft.com/office/drawing/2014/main" id="{7CE80DB5-5438-1D5E-15B3-53FC02E23D7A}"/>
              </a:ext>
            </a:extLst>
          </p:cNvPr>
          <p:cNvPicPr>
            <a:picLocks noChangeAspect="1"/>
          </p:cNvPicPr>
          <p:nvPr/>
        </p:nvPicPr>
        <p:blipFill rotWithShape="1">
          <a:blip r:embed="rId2">
            <a:extLst>
              <a:ext uri="{28A0092B-C50C-407E-A947-70E740481C1C}">
                <a14:useLocalDpi xmlns:a14="http://schemas.microsoft.com/office/drawing/2010/main" val="0"/>
              </a:ext>
            </a:extLst>
          </a:blip>
          <a:srcRect b="12448"/>
          <a:stretch/>
        </p:blipFill>
        <p:spPr>
          <a:xfrm>
            <a:off x="155035" y="158711"/>
            <a:ext cx="2361283" cy="1185006"/>
          </a:xfrm>
          <a:prstGeom prst="rect">
            <a:avLst/>
          </a:prstGeom>
        </p:spPr>
      </p:pic>
      <p:pic>
        <p:nvPicPr>
          <p:cNvPr id="34" name="Picture 33">
            <a:extLst>
              <a:ext uri="{FF2B5EF4-FFF2-40B4-BE49-F238E27FC236}">
                <a16:creationId xmlns:a16="http://schemas.microsoft.com/office/drawing/2014/main" id="{841F1BDC-1F52-4C8B-7400-8BCBC6698217}"/>
              </a:ext>
            </a:extLst>
          </p:cNvPr>
          <p:cNvPicPr>
            <a:picLocks noChangeAspect="1"/>
          </p:cNvPicPr>
          <p:nvPr/>
        </p:nvPicPr>
        <p:blipFill>
          <a:blip r:embed="rId3"/>
          <a:stretch>
            <a:fillRect/>
          </a:stretch>
        </p:blipFill>
        <p:spPr>
          <a:xfrm>
            <a:off x="10705570" y="1521649"/>
            <a:ext cx="1143000" cy="1143000"/>
          </a:xfrm>
          <a:prstGeom prst="rect">
            <a:avLst/>
          </a:prstGeom>
        </p:spPr>
      </p:pic>
      <p:pic>
        <p:nvPicPr>
          <p:cNvPr id="35" name="Graphic 34" descr="Internet Of Things with solid fill">
            <a:extLst>
              <a:ext uri="{FF2B5EF4-FFF2-40B4-BE49-F238E27FC236}">
                <a16:creationId xmlns:a16="http://schemas.microsoft.com/office/drawing/2014/main" id="{36CF5499-556D-3D18-6505-6150BF33E0B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923364" y="3179713"/>
            <a:ext cx="725058" cy="725058"/>
          </a:xfrm>
          <a:prstGeom prst="rect">
            <a:avLst/>
          </a:prstGeom>
        </p:spPr>
      </p:pic>
      <p:sp>
        <p:nvSpPr>
          <p:cNvPr id="36" name="Oval 35">
            <a:extLst>
              <a:ext uri="{FF2B5EF4-FFF2-40B4-BE49-F238E27FC236}">
                <a16:creationId xmlns:a16="http://schemas.microsoft.com/office/drawing/2014/main" id="{EE7B1CF6-0473-B8A1-0580-E190B8E8487B}"/>
              </a:ext>
            </a:extLst>
          </p:cNvPr>
          <p:cNvSpPr/>
          <p:nvPr/>
        </p:nvSpPr>
        <p:spPr>
          <a:xfrm>
            <a:off x="10811181" y="3139494"/>
            <a:ext cx="926290" cy="911308"/>
          </a:xfrm>
          <a:prstGeom prst="ellipse">
            <a:avLst/>
          </a:prstGeom>
          <a:solidFill>
            <a:schemeClr val="bg1"/>
          </a:solidFill>
          <a:ln w="38100">
            <a:solidFill>
              <a:schemeClr val="bg2">
                <a:lumMod val="9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bg1"/>
              </a:solidFill>
              <a:latin typeface="Franklin Gothic Demi" panose="020B0703020102020204" pitchFamily="34" charset="0"/>
            </a:endParaRPr>
          </a:p>
        </p:txBody>
      </p:sp>
      <p:pic>
        <p:nvPicPr>
          <p:cNvPr id="37" name="Graphic 36" descr="Internet Of Things with solid fill">
            <a:extLst>
              <a:ext uri="{FF2B5EF4-FFF2-40B4-BE49-F238E27FC236}">
                <a16:creationId xmlns:a16="http://schemas.microsoft.com/office/drawing/2014/main" id="{EB27AED2-4818-BBE1-2F58-745EC9DF176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923364" y="3245803"/>
            <a:ext cx="725058" cy="725058"/>
          </a:xfrm>
          <a:prstGeom prst="rect">
            <a:avLst/>
          </a:prstGeom>
        </p:spPr>
      </p:pic>
      <p:sp>
        <p:nvSpPr>
          <p:cNvPr id="38" name="Oval 37">
            <a:extLst>
              <a:ext uri="{FF2B5EF4-FFF2-40B4-BE49-F238E27FC236}">
                <a16:creationId xmlns:a16="http://schemas.microsoft.com/office/drawing/2014/main" id="{E02F3953-F0C0-6957-F5A0-B267292F377A}"/>
              </a:ext>
            </a:extLst>
          </p:cNvPr>
          <p:cNvSpPr/>
          <p:nvPr/>
        </p:nvSpPr>
        <p:spPr>
          <a:xfrm>
            <a:off x="10811181" y="4368075"/>
            <a:ext cx="926290" cy="911308"/>
          </a:xfrm>
          <a:prstGeom prst="ellipse">
            <a:avLst/>
          </a:prstGeom>
          <a:solidFill>
            <a:schemeClr val="bg1"/>
          </a:solidFill>
          <a:ln w="38100">
            <a:solidFill>
              <a:schemeClr val="bg2">
                <a:lumMod val="9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bg1"/>
              </a:solidFill>
              <a:latin typeface="Franklin Gothic Demi" panose="020B0703020102020204" pitchFamily="34" charset="0"/>
            </a:endParaRPr>
          </a:p>
        </p:txBody>
      </p:sp>
      <p:pic>
        <p:nvPicPr>
          <p:cNvPr id="39" name="Graphic 38" descr="Scientific Thought with solid fill">
            <a:extLst>
              <a:ext uri="{FF2B5EF4-FFF2-40B4-BE49-F238E27FC236}">
                <a16:creationId xmlns:a16="http://schemas.microsoft.com/office/drawing/2014/main" id="{DA547FD6-11D7-A35B-D432-4CB1D2C4EF3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894280" y="4437124"/>
            <a:ext cx="773209" cy="773209"/>
          </a:xfrm>
          <a:prstGeom prst="rect">
            <a:avLst/>
          </a:prstGeom>
        </p:spPr>
      </p:pic>
      <p:sp>
        <p:nvSpPr>
          <p:cNvPr id="40" name="Rectangle 3">
            <a:extLst>
              <a:ext uri="{FF2B5EF4-FFF2-40B4-BE49-F238E27FC236}">
                <a16:creationId xmlns:a16="http://schemas.microsoft.com/office/drawing/2014/main" id="{7C45DA13-A594-1AA6-F567-446469B04FB1}"/>
              </a:ext>
            </a:extLst>
          </p:cNvPr>
          <p:cNvSpPr txBox="1">
            <a:spLocks noChangeArrowheads="1"/>
          </p:cNvSpPr>
          <p:nvPr/>
        </p:nvSpPr>
        <p:spPr>
          <a:xfrm>
            <a:off x="221403" y="2544046"/>
            <a:ext cx="7287333" cy="3453316"/>
          </a:xfrm>
          <a:prstGeom prst="rect">
            <a:avLst/>
          </a:prstGeom>
        </p:spPr>
        <p:txBody>
          <a:bodyPr lIns="91440" tIns="45720" rIns="91440" bIns="45720" anchor="t">
            <a:noAutofit/>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Bef>
                <a:spcPts val="0"/>
              </a:spcBef>
              <a:spcAft>
                <a:spcPts val="600"/>
              </a:spcAft>
              <a:buFont typeface="Wingdings" panose="05000000000000000000" pitchFamily="2" charset="2"/>
              <a:buChar char="§"/>
              <a:defRPr/>
            </a:pPr>
            <a:r>
              <a:rPr lang="en-US" sz="1400">
                <a:solidFill>
                  <a:srgbClr val="274667"/>
                </a:solidFill>
                <a:latin typeface="Franklin Gothic Book"/>
              </a:rPr>
              <a:t>Lead and facilitate National System for Geospatial Intelligence (NSG) and Allied System for Geospatial Intelligence (ASG) quality and utility testing for System initialization, Independent Verification and Validation, Regression Test, Early Interface Testing, Factory Acceptance Test, Systems Test/Enterprise Test, Initial Operational Capability/Final Operational Capability Operational Acceptance</a:t>
            </a:r>
          </a:p>
          <a:p>
            <a:pPr fontAlgn="auto">
              <a:spcBef>
                <a:spcPts val="0"/>
              </a:spcBef>
              <a:spcAft>
                <a:spcPts val="600"/>
              </a:spcAft>
              <a:buFont typeface="Wingdings" panose="05000000000000000000" pitchFamily="2" charset="2"/>
              <a:buChar char="§"/>
              <a:defRPr/>
            </a:pPr>
            <a:r>
              <a:rPr lang="en-US" sz="1400">
                <a:solidFill>
                  <a:srgbClr val="274667"/>
                </a:solidFill>
                <a:latin typeface="Franklin Gothic Book"/>
              </a:rPr>
              <a:t>Provide scientific and analytic software development for collection / scheduling / optimization / automation of algorithms and tools​</a:t>
            </a:r>
          </a:p>
          <a:p>
            <a:pPr fontAlgn="auto">
              <a:spcBef>
                <a:spcPts val="0"/>
              </a:spcBef>
              <a:spcAft>
                <a:spcPts val="600"/>
              </a:spcAft>
              <a:buFont typeface="Wingdings" panose="05000000000000000000" pitchFamily="2" charset="2"/>
              <a:buChar char="§"/>
              <a:defRPr/>
            </a:pPr>
            <a:r>
              <a:rPr lang="en-US" sz="1400">
                <a:solidFill>
                  <a:srgbClr val="274667"/>
                </a:solidFill>
                <a:latin typeface="Franklin Gothic Book"/>
              </a:rPr>
              <a:t>Support coding, debugging, troubleshooting, testing and documenting of geospatial software and tools to automate processes</a:t>
            </a:r>
          </a:p>
          <a:p>
            <a:pPr fontAlgn="auto">
              <a:spcBef>
                <a:spcPts val="0"/>
              </a:spcBef>
              <a:spcAft>
                <a:spcPts val="600"/>
              </a:spcAft>
              <a:buFont typeface="Wingdings" panose="05000000000000000000" pitchFamily="2" charset="2"/>
              <a:buChar char="§"/>
              <a:defRPr/>
            </a:pPr>
            <a:r>
              <a:rPr lang="en-US" sz="1400">
                <a:solidFill>
                  <a:srgbClr val="274667"/>
                </a:solidFill>
                <a:latin typeface="Franklin Gothic Book"/>
              </a:rPr>
              <a:t>Support to National Level Capabilities - Overhead Persistence Infrared, </a:t>
            </a:r>
            <a:r>
              <a:rPr lang="en-US" sz="1400" err="1">
                <a:solidFill>
                  <a:srgbClr val="274667"/>
                </a:solidFill>
                <a:latin typeface="Franklin Gothic Book"/>
              </a:rPr>
              <a:t>ISpy</a:t>
            </a:r>
            <a:r>
              <a:rPr lang="en-US" sz="1400">
                <a:solidFill>
                  <a:srgbClr val="274667"/>
                </a:solidFill>
                <a:latin typeface="Franklin Gothic Book"/>
              </a:rPr>
              <a:t>, NSG Consolidated Library, Information Store, Global Service Proxy, GEOINT Data Transformation Services, CURATOR, GEOINT Search and Retrieval</a:t>
            </a:r>
            <a:endParaRPr lang="en-US" sz="1400">
              <a:solidFill>
                <a:srgbClr val="274667"/>
              </a:solidFill>
              <a:latin typeface="Franklin Gothic Book" panose="020B0503020102020204" pitchFamily="34" charset="0"/>
            </a:endParaRPr>
          </a:p>
        </p:txBody>
      </p:sp>
      <p:sp>
        <p:nvSpPr>
          <p:cNvPr id="41" name="TextBox 40">
            <a:extLst>
              <a:ext uri="{FF2B5EF4-FFF2-40B4-BE49-F238E27FC236}">
                <a16:creationId xmlns:a16="http://schemas.microsoft.com/office/drawing/2014/main" id="{ABCA76E6-E2A8-2DF8-7EDB-BD45F1CE2225}"/>
              </a:ext>
            </a:extLst>
          </p:cNvPr>
          <p:cNvSpPr txBox="1"/>
          <p:nvPr/>
        </p:nvSpPr>
        <p:spPr>
          <a:xfrm>
            <a:off x="151257" y="1414552"/>
            <a:ext cx="7945758" cy="923330"/>
          </a:xfrm>
          <a:prstGeom prst="rect">
            <a:avLst/>
          </a:prstGeom>
          <a:noFill/>
        </p:spPr>
        <p:txBody>
          <a:bodyPr wrap="square">
            <a:spAutoFit/>
          </a:bodyPr>
          <a:lstStyle/>
          <a:p>
            <a:pPr marL="0" indent="0" fontAlgn="auto">
              <a:spcBef>
                <a:spcPts val="0"/>
              </a:spcBef>
              <a:spcAft>
                <a:spcPts val="600"/>
              </a:spcAft>
              <a:buNone/>
              <a:defRPr/>
            </a:pPr>
            <a:r>
              <a:rPr lang="en-US" sz="1800">
                <a:solidFill>
                  <a:srgbClr val="274667"/>
                </a:solidFill>
                <a:latin typeface="Franklin Gothic Demi" panose="020B0703020102020204" pitchFamily="34" charset="0"/>
              </a:rPr>
              <a:t>Provide services across multiple Testing and Evaluation functional </a:t>
            </a:r>
            <a:r>
              <a:rPr lang="en-US" sz="1600">
                <a:solidFill>
                  <a:srgbClr val="274667"/>
                </a:solidFill>
                <a:latin typeface="Franklin Gothic Demi" panose="020B0703020102020204" pitchFamily="34" charset="0"/>
              </a:rPr>
              <a:t>areas</a:t>
            </a:r>
            <a:r>
              <a:rPr lang="en-US" sz="1800">
                <a:solidFill>
                  <a:srgbClr val="274667"/>
                </a:solidFill>
                <a:latin typeface="Franklin Gothic Demi" panose="020B0703020102020204" pitchFamily="34" charset="0"/>
              </a:rPr>
              <a:t> of Systems Engineering, Scientific, Analytic, and Automation to deliver the highest GEOINT quality to the Intelligence Community (IC)  </a:t>
            </a:r>
          </a:p>
        </p:txBody>
      </p:sp>
    </p:spTree>
    <p:extLst>
      <p:ext uri="{BB962C8B-B14F-4D97-AF65-F5344CB8AC3E}">
        <p14:creationId xmlns:p14="http://schemas.microsoft.com/office/powerpoint/2010/main" val="15180041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7341EB625A8EF48A0590FD2E3A70630" ma:contentTypeVersion="13" ma:contentTypeDescription="Create a new document." ma:contentTypeScope="" ma:versionID="dd3aaac62d283ef07abf8c8a642c833c">
  <xsd:schema xmlns:xsd="http://www.w3.org/2001/XMLSchema" xmlns:xs="http://www.w3.org/2001/XMLSchema" xmlns:p="http://schemas.microsoft.com/office/2006/metadata/properties" xmlns:ns2="0141eed1-5382-41b9-b055-2c0c8f128ab9" xmlns:ns3="cbadfea0-080a-43c3-a32d-d109f6ebb773" targetNamespace="http://schemas.microsoft.com/office/2006/metadata/properties" ma:root="true" ma:fieldsID="759a6b659c1dfa26d787e49c8ab6b626" ns2:_="" ns3:_="">
    <xsd:import namespace="0141eed1-5382-41b9-b055-2c0c8f128ab9"/>
    <xsd:import namespace="cbadfea0-080a-43c3-a32d-d109f6ebb77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OCR"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41eed1-5382-41b9-b055-2c0c8f128a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badfea0-080a-43c3-a32d-d109f6ebb77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E489C2A-AF6C-439F-AD9E-2A2C796977F5}">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77BBA0F0-95B8-4938-BD49-D27DC79C0513}">
  <ds:schemaRefs>
    <ds:schemaRef ds:uri="http://schemas.microsoft.com/sharepoint/v3/contenttype/forms"/>
  </ds:schemaRefs>
</ds:datastoreItem>
</file>

<file path=customXml/itemProps3.xml><?xml version="1.0" encoding="utf-8"?>
<ds:datastoreItem xmlns:ds="http://schemas.openxmlformats.org/officeDocument/2006/customXml" ds:itemID="{DA2826D1-E2C0-4096-BCB0-30EE289B9AE3}"/>
</file>

<file path=docProps/app.xml><?xml version="1.0" encoding="utf-8"?>
<Properties xmlns="http://schemas.openxmlformats.org/officeDocument/2006/extended-properties" xmlns:vt="http://schemas.openxmlformats.org/officeDocument/2006/docPropsVTypes">
  <TotalTime>9</TotalTime>
  <Words>1616</Words>
  <Application>Microsoft Office PowerPoint</Application>
  <PresentationFormat>Widescreen</PresentationFormat>
  <Paragraphs>206</Paragraphs>
  <Slides>12</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12</vt:i4>
      </vt:variant>
    </vt:vector>
  </HeadingPairs>
  <TitlesOfParts>
    <vt:vector size="23" baseType="lpstr">
      <vt:lpstr>Agency FB</vt:lpstr>
      <vt:lpstr>Arial</vt:lpstr>
      <vt:lpstr>Bahnschrift Condensed</vt:lpstr>
      <vt:lpstr>Calibri</vt:lpstr>
      <vt:lpstr>Calibri Light</vt:lpstr>
      <vt:lpstr>Century Gothic</vt:lpstr>
      <vt:lpstr>Franklin Gothic Book</vt:lpstr>
      <vt:lpstr>Franklin Gothic Demi</vt:lpstr>
      <vt:lpstr>Franklin Gothic Heavy</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Benjamin Hobgood</dc:creator>
  <cp:lastModifiedBy>Benjamin Hobgood</cp:lastModifiedBy>
  <cp:revision>2</cp:revision>
  <dcterms:created xsi:type="dcterms:W3CDTF">2023-02-21T15:25:21Z</dcterms:created>
  <dcterms:modified xsi:type="dcterms:W3CDTF">2023-11-07T15:35:16Z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0x01010087341EB625A8EF48A0590FD2E3A70630</vt:lpwstr>
  </property>
</Properties>
</file>